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  <p:sldMasterId id="2147483789" r:id="rId2"/>
  </p:sld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64189-D672-4333-B16E-38082A73075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EA5C0AD-C36F-4554-A17C-216F0BA04C92}">
      <dgm:prSet/>
      <dgm:spPr/>
      <dgm:t>
        <a:bodyPr/>
        <a:lstStyle/>
        <a:p>
          <a:r>
            <a:rPr lang="en-US"/>
            <a:t>How to talk to computers</a:t>
          </a:r>
        </a:p>
      </dgm:t>
    </dgm:pt>
    <dgm:pt modelId="{8C764F77-43BD-4E35-AA08-6E2A326FB871}" type="parTrans" cxnId="{75BA70E5-5B00-45B7-B47D-9B54A563D26E}">
      <dgm:prSet/>
      <dgm:spPr/>
      <dgm:t>
        <a:bodyPr/>
        <a:lstStyle/>
        <a:p>
          <a:endParaRPr lang="en-US"/>
        </a:p>
      </dgm:t>
    </dgm:pt>
    <dgm:pt modelId="{76BCE2D0-0228-4F5B-80CD-4372830E6ACC}" type="sibTrans" cxnId="{75BA70E5-5B00-45B7-B47D-9B54A563D26E}">
      <dgm:prSet/>
      <dgm:spPr/>
      <dgm:t>
        <a:bodyPr/>
        <a:lstStyle/>
        <a:p>
          <a:endParaRPr lang="en-US"/>
        </a:p>
      </dgm:t>
    </dgm:pt>
    <dgm:pt modelId="{F029DB41-0C3D-427D-A241-D350D49D17A0}">
      <dgm:prSet/>
      <dgm:spPr/>
      <dgm:t>
        <a:bodyPr/>
        <a:lstStyle/>
        <a:p>
          <a:r>
            <a:rPr lang="en-US"/>
            <a:t>Learn about the most fundamental concepts of programming</a:t>
          </a:r>
        </a:p>
      </dgm:t>
    </dgm:pt>
    <dgm:pt modelId="{FFBCB355-3269-41DC-96A4-AC6C0931E9A2}" type="parTrans" cxnId="{A3310FB5-BF24-48BF-A6E1-C14E5DA690B8}">
      <dgm:prSet/>
      <dgm:spPr/>
      <dgm:t>
        <a:bodyPr/>
        <a:lstStyle/>
        <a:p>
          <a:endParaRPr lang="en-US"/>
        </a:p>
      </dgm:t>
    </dgm:pt>
    <dgm:pt modelId="{8174B1AE-88C8-4878-B3CB-FA5A68EE3803}" type="sibTrans" cxnId="{A3310FB5-BF24-48BF-A6E1-C14E5DA690B8}">
      <dgm:prSet/>
      <dgm:spPr/>
      <dgm:t>
        <a:bodyPr/>
        <a:lstStyle/>
        <a:p>
          <a:endParaRPr lang="en-US"/>
        </a:p>
      </dgm:t>
    </dgm:pt>
    <dgm:pt modelId="{5EEA7518-59D9-470E-98E1-1A4DB5304273}">
      <dgm:prSet/>
      <dgm:spPr/>
      <dgm:t>
        <a:bodyPr/>
        <a:lstStyle/>
        <a:p>
          <a:r>
            <a:rPr lang="en-US"/>
            <a:t>The fundamentals are transferrable to other languages as well</a:t>
          </a:r>
        </a:p>
      </dgm:t>
    </dgm:pt>
    <dgm:pt modelId="{FE4648E6-78CA-4B24-B63C-0D8A0FDFBB47}" type="parTrans" cxnId="{3E4F8837-AB29-4BB2-B233-6647C2649C28}">
      <dgm:prSet/>
      <dgm:spPr/>
      <dgm:t>
        <a:bodyPr/>
        <a:lstStyle/>
        <a:p>
          <a:endParaRPr lang="en-US"/>
        </a:p>
      </dgm:t>
    </dgm:pt>
    <dgm:pt modelId="{B70A6507-9954-4A46-8D14-17D4DBA7FB2C}" type="sibTrans" cxnId="{3E4F8837-AB29-4BB2-B233-6647C2649C28}">
      <dgm:prSet/>
      <dgm:spPr/>
      <dgm:t>
        <a:bodyPr/>
        <a:lstStyle/>
        <a:p>
          <a:endParaRPr lang="en-US"/>
        </a:p>
      </dgm:t>
    </dgm:pt>
    <dgm:pt modelId="{5D5CFA01-FC33-4F5E-9B21-50D5DE53A0AA}">
      <dgm:prSet/>
      <dgm:spPr/>
      <dgm:t>
        <a:bodyPr/>
        <a:lstStyle/>
        <a:p>
          <a:r>
            <a:rPr lang="en-US"/>
            <a:t>Make programs together in class and by yourself</a:t>
          </a:r>
        </a:p>
      </dgm:t>
    </dgm:pt>
    <dgm:pt modelId="{4735B461-AC0B-463E-AD27-80A4B70DA908}" type="parTrans" cxnId="{AD0E3106-0E94-4689-80AC-FAD09E8C6BEA}">
      <dgm:prSet/>
      <dgm:spPr/>
      <dgm:t>
        <a:bodyPr/>
        <a:lstStyle/>
        <a:p>
          <a:endParaRPr lang="en-US"/>
        </a:p>
      </dgm:t>
    </dgm:pt>
    <dgm:pt modelId="{F0613629-AB6B-45AF-A38A-DB319770F9CC}" type="sibTrans" cxnId="{AD0E3106-0E94-4689-80AC-FAD09E8C6BEA}">
      <dgm:prSet/>
      <dgm:spPr/>
      <dgm:t>
        <a:bodyPr/>
        <a:lstStyle/>
        <a:p>
          <a:endParaRPr lang="en-US"/>
        </a:p>
      </dgm:t>
    </dgm:pt>
    <dgm:pt modelId="{92F1C7F2-B56C-4D33-B6FE-0ECF99E4F967}">
      <dgm:prSet/>
      <dgm:spPr/>
      <dgm:t>
        <a:bodyPr/>
        <a:lstStyle/>
        <a:p>
          <a:r>
            <a:rPr lang="en-US"/>
            <a:t>Discuss new tech innovations (Tech Talk)</a:t>
          </a:r>
        </a:p>
      </dgm:t>
    </dgm:pt>
    <dgm:pt modelId="{7472BDE8-71EA-4F2E-B5DA-C51C8FB987C7}" type="parTrans" cxnId="{F58A1D1C-819C-43E2-9972-258ED6F3724D}">
      <dgm:prSet/>
      <dgm:spPr/>
      <dgm:t>
        <a:bodyPr/>
        <a:lstStyle/>
        <a:p>
          <a:endParaRPr lang="en-US"/>
        </a:p>
      </dgm:t>
    </dgm:pt>
    <dgm:pt modelId="{6C2607FC-5EED-4438-A000-BE9B5C35E5D3}" type="sibTrans" cxnId="{F58A1D1C-819C-43E2-9972-258ED6F3724D}">
      <dgm:prSet/>
      <dgm:spPr/>
      <dgm:t>
        <a:bodyPr/>
        <a:lstStyle/>
        <a:p>
          <a:endParaRPr lang="en-US"/>
        </a:p>
      </dgm:t>
    </dgm:pt>
    <dgm:pt modelId="{121881F8-58E2-42E6-9902-18F9E47B5D8A}">
      <dgm:prSet/>
      <dgm:spPr/>
      <dgm:t>
        <a:bodyPr/>
        <a:lstStyle/>
        <a:p>
          <a:r>
            <a:rPr lang="en-US"/>
            <a:t>Explore a new field of study and just have fun</a:t>
          </a:r>
        </a:p>
      </dgm:t>
    </dgm:pt>
    <dgm:pt modelId="{DA696936-D83E-4AC9-8A5F-873BCFD37AF2}" type="parTrans" cxnId="{093D8A49-1E0C-4883-BF3C-71EEF14E3D0C}">
      <dgm:prSet/>
      <dgm:spPr/>
      <dgm:t>
        <a:bodyPr/>
        <a:lstStyle/>
        <a:p>
          <a:endParaRPr lang="en-US"/>
        </a:p>
      </dgm:t>
    </dgm:pt>
    <dgm:pt modelId="{9CD8CEEA-62FE-4C26-AB9B-C1247DD8E7CB}" type="sibTrans" cxnId="{093D8A49-1E0C-4883-BF3C-71EEF14E3D0C}">
      <dgm:prSet/>
      <dgm:spPr/>
      <dgm:t>
        <a:bodyPr/>
        <a:lstStyle/>
        <a:p>
          <a:endParaRPr lang="en-US"/>
        </a:p>
      </dgm:t>
    </dgm:pt>
    <dgm:pt modelId="{587C6FD2-6DAD-46A2-B508-CE770C2B233B}" type="pres">
      <dgm:prSet presAssocID="{CD464189-D672-4333-B16E-38082A73075F}" presName="root" presStyleCnt="0">
        <dgm:presLayoutVars>
          <dgm:dir/>
          <dgm:resizeHandles val="exact"/>
        </dgm:presLayoutVars>
      </dgm:prSet>
      <dgm:spPr/>
    </dgm:pt>
    <dgm:pt modelId="{E61D6096-DBDB-4AB5-ABC4-65C00A45DFF2}" type="pres">
      <dgm:prSet presAssocID="{CD464189-D672-4333-B16E-38082A73075F}" presName="container" presStyleCnt="0">
        <dgm:presLayoutVars>
          <dgm:dir/>
          <dgm:resizeHandles val="exact"/>
        </dgm:presLayoutVars>
      </dgm:prSet>
      <dgm:spPr/>
    </dgm:pt>
    <dgm:pt modelId="{6E846DBF-ADFA-4057-822E-043748647F2C}" type="pres">
      <dgm:prSet presAssocID="{DEA5C0AD-C36F-4554-A17C-216F0BA04C92}" presName="compNode" presStyleCnt="0"/>
      <dgm:spPr/>
    </dgm:pt>
    <dgm:pt modelId="{C8784153-3439-4232-A207-557FD4F23FE8}" type="pres">
      <dgm:prSet presAssocID="{DEA5C0AD-C36F-4554-A17C-216F0BA04C92}" presName="iconBgRect" presStyleLbl="bgShp" presStyleIdx="0" presStyleCnt="6"/>
      <dgm:spPr/>
    </dgm:pt>
    <dgm:pt modelId="{65CE5C48-4585-4EE6-9662-6845F42CE122}" type="pres">
      <dgm:prSet presAssocID="{DEA5C0AD-C36F-4554-A17C-216F0BA04C9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29F0B2D-265F-4B27-A5AE-D70DC1478DD7}" type="pres">
      <dgm:prSet presAssocID="{DEA5C0AD-C36F-4554-A17C-216F0BA04C92}" presName="spaceRect" presStyleCnt="0"/>
      <dgm:spPr/>
    </dgm:pt>
    <dgm:pt modelId="{01AF821F-8FE4-47A9-AE43-B2B9B9384336}" type="pres">
      <dgm:prSet presAssocID="{DEA5C0AD-C36F-4554-A17C-216F0BA04C92}" presName="textRect" presStyleLbl="revTx" presStyleIdx="0" presStyleCnt="6">
        <dgm:presLayoutVars>
          <dgm:chMax val="1"/>
          <dgm:chPref val="1"/>
        </dgm:presLayoutVars>
      </dgm:prSet>
      <dgm:spPr/>
    </dgm:pt>
    <dgm:pt modelId="{A07F8792-BA35-414E-9801-01B1AA1ECC92}" type="pres">
      <dgm:prSet presAssocID="{76BCE2D0-0228-4F5B-80CD-4372830E6ACC}" presName="sibTrans" presStyleLbl="sibTrans2D1" presStyleIdx="0" presStyleCnt="0"/>
      <dgm:spPr/>
    </dgm:pt>
    <dgm:pt modelId="{6E8458E1-6C01-4EBF-B344-C4E3C27C4803}" type="pres">
      <dgm:prSet presAssocID="{F029DB41-0C3D-427D-A241-D350D49D17A0}" presName="compNode" presStyleCnt="0"/>
      <dgm:spPr/>
    </dgm:pt>
    <dgm:pt modelId="{64221834-9B2D-47AD-9250-103D997D1CFA}" type="pres">
      <dgm:prSet presAssocID="{F029DB41-0C3D-427D-A241-D350D49D17A0}" presName="iconBgRect" presStyleLbl="bgShp" presStyleIdx="1" presStyleCnt="6"/>
      <dgm:spPr/>
    </dgm:pt>
    <dgm:pt modelId="{B61D6F33-23E1-4997-8EB4-C8F88EAF87FD}" type="pres">
      <dgm:prSet presAssocID="{F029DB41-0C3D-427D-A241-D350D49D17A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84647F1-172C-423E-91CC-705EC44CD297}" type="pres">
      <dgm:prSet presAssocID="{F029DB41-0C3D-427D-A241-D350D49D17A0}" presName="spaceRect" presStyleCnt="0"/>
      <dgm:spPr/>
    </dgm:pt>
    <dgm:pt modelId="{6C19E6CE-7B89-4AAD-AC75-EA89FA353B30}" type="pres">
      <dgm:prSet presAssocID="{F029DB41-0C3D-427D-A241-D350D49D17A0}" presName="textRect" presStyleLbl="revTx" presStyleIdx="1" presStyleCnt="6">
        <dgm:presLayoutVars>
          <dgm:chMax val="1"/>
          <dgm:chPref val="1"/>
        </dgm:presLayoutVars>
      </dgm:prSet>
      <dgm:spPr/>
    </dgm:pt>
    <dgm:pt modelId="{0C9E0189-114B-47B6-91A0-C6E23DF88F57}" type="pres">
      <dgm:prSet presAssocID="{8174B1AE-88C8-4878-B3CB-FA5A68EE3803}" presName="sibTrans" presStyleLbl="sibTrans2D1" presStyleIdx="0" presStyleCnt="0"/>
      <dgm:spPr/>
    </dgm:pt>
    <dgm:pt modelId="{3ECFD9E6-8738-48DA-BC4E-D5051BDBA2EF}" type="pres">
      <dgm:prSet presAssocID="{5EEA7518-59D9-470E-98E1-1A4DB5304273}" presName="compNode" presStyleCnt="0"/>
      <dgm:spPr/>
    </dgm:pt>
    <dgm:pt modelId="{D952F046-63B3-41C8-8F83-F37E339341FE}" type="pres">
      <dgm:prSet presAssocID="{5EEA7518-59D9-470E-98E1-1A4DB5304273}" presName="iconBgRect" presStyleLbl="bgShp" presStyleIdx="2" presStyleCnt="6"/>
      <dgm:spPr/>
    </dgm:pt>
    <dgm:pt modelId="{B13FB2FA-34DA-4B70-BD1B-BA146BEE06DB}" type="pres">
      <dgm:prSet presAssocID="{5EEA7518-59D9-470E-98E1-1A4DB530427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3290840-F633-4939-BA90-AB683D178B72}" type="pres">
      <dgm:prSet presAssocID="{5EEA7518-59D9-470E-98E1-1A4DB5304273}" presName="spaceRect" presStyleCnt="0"/>
      <dgm:spPr/>
    </dgm:pt>
    <dgm:pt modelId="{7FE75359-855F-4B8E-B3A3-44699A039987}" type="pres">
      <dgm:prSet presAssocID="{5EEA7518-59D9-470E-98E1-1A4DB5304273}" presName="textRect" presStyleLbl="revTx" presStyleIdx="2" presStyleCnt="6">
        <dgm:presLayoutVars>
          <dgm:chMax val="1"/>
          <dgm:chPref val="1"/>
        </dgm:presLayoutVars>
      </dgm:prSet>
      <dgm:spPr/>
    </dgm:pt>
    <dgm:pt modelId="{A4D34F11-11FB-441A-9425-845378B3B0E0}" type="pres">
      <dgm:prSet presAssocID="{B70A6507-9954-4A46-8D14-17D4DBA7FB2C}" presName="sibTrans" presStyleLbl="sibTrans2D1" presStyleIdx="0" presStyleCnt="0"/>
      <dgm:spPr/>
    </dgm:pt>
    <dgm:pt modelId="{E678BD63-E01B-4B58-B6EC-F95EEF911AB4}" type="pres">
      <dgm:prSet presAssocID="{5D5CFA01-FC33-4F5E-9B21-50D5DE53A0AA}" presName="compNode" presStyleCnt="0"/>
      <dgm:spPr/>
    </dgm:pt>
    <dgm:pt modelId="{BC341E84-C6F1-4DE3-BDFD-B5E1F110B455}" type="pres">
      <dgm:prSet presAssocID="{5D5CFA01-FC33-4F5E-9B21-50D5DE53A0AA}" presName="iconBgRect" presStyleLbl="bgShp" presStyleIdx="3" presStyleCnt="6"/>
      <dgm:spPr/>
    </dgm:pt>
    <dgm:pt modelId="{CEAA04D8-1419-413A-AC71-84137F98BE9E}" type="pres">
      <dgm:prSet presAssocID="{5D5CFA01-FC33-4F5E-9B21-50D5DE53A0A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387F9ACF-9C61-4245-851A-D79EB10632FD}" type="pres">
      <dgm:prSet presAssocID="{5D5CFA01-FC33-4F5E-9B21-50D5DE53A0AA}" presName="spaceRect" presStyleCnt="0"/>
      <dgm:spPr/>
    </dgm:pt>
    <dgm:pt modelId="{1D160A01-80DD-4385-B477-7D12909CFDC7}" type="pres">
      <dgm:prSet presAssocID="{5D5CFA01-FC33-4F5E-9B21-50D5DE53A0AA}" presName="textRect" presStyleLbl="revTx" presStyleIdx="3" presStyleCnt="6">
        <dgm:presLayoutVars>
          <dgm:chMax val="1"/>
          <dgm:chPref val="1"/>
        </dgm:presLayoutVars>
      </dgm:prSet>
      <dgm:spPr/>
    </dgm:pt>
    <dgm:pt modelId="{CED1A306-5D53-4284-BE6D-433170AD4A01}" type="pres">
      <dgm:prSet presAssocID="{F0613629-AB6B-45AF-A38A-DB319770F9CC}" presName="sibTrans" presStyleLbl="sibTrans2D1" presStyleIdx="0" presStyleCnt="0"/>
      <dgm:spPr/>
    </dgm:pt>
    <dgm:pt modelId="{07F07791-D551-43E2-8D1F-304F545E90A6}" type="pres">
      <dgm:prSet presAssocID="{92F1C7F2-B56C-4D33-B6FE-0ECF99E4F967}" presName="compNode" presStyleCnt="0"/>
      <dgm:spPr/>
    </dgm:pt>
    <dgm:pt modelId="{987E2B9A-9F48-4269-BE34-84FBDFC9F91A}" type="pres">
      <dgm:prSet presAssocID="{92F1C7F2-B56C-4D33-B6FE-0ECF99E4F967}" presName="iconBgRect" presStyleLbl="bgShp" presStyleIdx="4" presStyleCnt="6"/>
      <dgm:spPr/>
    </dgm:pt>
    <dgm:pt modelId="{0FD9835D-C504-40C9-AB8E-EA50CB7D131A}" type="pres">
      <dgm:prSet presAssocID="{92F1C7F2-B56C-4D33-B6FE-0ECF99E4F96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5C48C73D-2ECA-418E-BEBA-5AC627732C3F}" type="pres">
      <dgm:prSet presAssocID="{92F1C7F2-B56C-4D33-B6FE-0ECF99E4F967}" presName="spaceRect" presStyleCnt="0"/>
      <dgm:spPr/>
    </dgm:pt>
    <dgm:pt modelId="{42296E9F-153D-45EE-8217-FA9D172EE91D}" type="pres">
      <dgm:prSet presAssocID="{92F1C7F2-B56C-4D33-B6FE-0ECF99E4F967}" presName="textRect" presStyleLbl="revTx" presStyleIdx="4" presStyleCnt="6">
        <dgm:presLayoutVars>
          <dgm:chMax val="1"/>
          <dgm:chPref val="1"/>
        </dgm:presLayoutVars>
      </dgm:prSet>
      <dgm:spPr/>
    </dgm:pt>
    <dgm:pt modelId="{E9DEA342-7B92-40CC-B981-205C38C7177F}" type="pres">
      <dgm:prSet presAssocID="{6C2607FC-5EED-4438-A000-BE9B5C35E5D3}" presName="sibTrans" presStyleLbl="sibTrans2D1" presStyleIdx="0" presStyleCnt="0"/>
      <dgm:spPr/>
    </dgm:pt>
    <dgm:pt modelId="{8B0041A7-8FA3-4654-BD12-BAD70BF71194}" type="pres">
      <dgm:prSet presAssocID="{121881F8-58E2-42E6-9902-18F9E47B5D8A}" presName="compNode" presStyleCnt="0"/>
      <dgm:spPr/>
    </dgm:pt>
    <dgm:pt modelId="{866471A1-A64C-4865-B0FE-44E88DD60905}" type="pres">
      <dgm:prSet presAssocID="{121881F8-58E2-42E6-9902-18F9E47B5D8A}" presName="iconBgRect" presStyleLbl="bgShp" presStyleIdx="5" presStyleCnt="6"/>
      <dgm:spPr/>
    </dgm:pt>
    <dgm:pt modelId="{FF2FF53F-869D-4064-B86D-06BBDAD5E7D1}" type="pres">
      <dgm:prSet presAssocID="{121881F8-58E2-42E6-9902-18F9E47B5D8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B8A3D11-B20C-460E-BA6F-FB34D75AF970}" type="pres">
      <dgm:prSet presAssocID="{121881F8-58E2-42E6-9902-18F9E47B5D8A}" presName="spaceRect" presStyleCnt="0"/>
      <dgm:spPr/>
    </dgm:pt>
    <dgm:pt modelId="{D246D9BB-3F0D-4504-8E8A-B043D5D86457}" type="pres">
      <dgm:prSet presAssocID="{121881F8-58E2-42E6-9902-18F9E47B5D8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D0E3106-0E94-4689-80AC-FAD09E8C6BEA}" srcId="{CD464189-D672-4333-B16E-38082A73075F}" destId="{5D5CFA01-FC33-4F5E-9B21-50D5DE53A0AA}" srcOrd="3" destOrd="0" parTransId="{4735B461-AC0B-463E-AD27-80A4B70DA908}" sibTransId="{F0613629-AB6B-45AF-A38A-DB319770F9CC}"/>
    <dgm:cxn modelId="{9F43C615-9458-47C4-8A98-B78EE98F9F3F}" type="presOf" srcId="{6C2607FC-5EED-4438-A000-BE9B5C35E5D3}" destId="{E9DEA342-7B92-40CC-B981-205C38C7177F}" srcOrd="0" destOrd="0" presId="urn:microsoft.com/office/officeart/2018/2/layout/IconCircleList"/>
    <dgm:cxn modelId="{EF224919-AC58-4E0F-ABF0-3A5F91C7753F}" type="presOf" srcId="{76BCE2D0-0228-4F5B-80CD-4372830E6ACC}" destId="{A07F8792-BA35-414E-9801-01B1AA1ECC92}" srcOrd="0" destOrd="0" presId="urn:microsoft.com/office/officeart/2018/2/layout/IconCircleList"/>
    <dgm:cxn modelId="{F58A1D1C-819C-43E2-9972-258ED6F3724D}" srcId="{CD464189-D672-4333-B16E-38082A73075F}" destId="{92F1C7F2-B56C-4D33-B6FE-0ECF99E4F967}" srcOrd="4" destOrd="0" parTransId="{7472BDE8-71EA-4F2E-B5DA-C51C8FB987C7}" sibTransId="{6C2607FC-5EED-4438-A000-BE9B5C35E5D3}"/>
    <dgm:cxn modelId="{FCCE2B33-3CF0-4CE6-8FF0-8D23622F895F}" type="presOf" srcId="{5EEA7518-59D9-470E-98E1-1A4DB5304273}" destId="{7FE75359-855F-4B8E-B3A3-44699A039987}" srcOrd="0" destOrd="0" presId="urn:microsoft.com/office/officeart/2018/2/layout/IconCircleList"/>
    <dgm:cxn modelId="{9A219F33-6261-419D-A7D3-D43681021D2D}" type="presOf" srcId="{B70A6507-9954-4A46-8D14-17D4DBA7FB2C}" destId="{A4D34F11-11FB-441A-9425-845378B3B0E0}" srcOrd="0" destOrd="0" presId="urn:microsoft.com/office/officeart/2018/2/layout/IconCircleList"/>
    <dgm:cxn modelId="{AAEC2A34-1389-4439-9D35-AC62F4870F57}" type="presOf" srcId="{F0613629-AB6B-45AF-A38A-DB319770F9CC}" destId="{CED1A306-5D53-4284-BE6D-433170AD4A01}" srcOrd="0" destOrd="0" presId="urn:microsoft.com/office/officeart/2018/2/layout/IconCircleList"/>
    <dgm:cxn modelId="{3E4F8837-AB29-4BB2-B233-6647C2649C28}" srcId="{CD464189-D672-4333-B16E-38082A73075F}" destId="{5EEA7518-59D9-470E-98E1-1A4DB5304273}" srcOrd="2" destOrd="0" parTransId="{FE4648E6-78CA-4B24-B63C-0D8A0FDFBB47}" sibTransId="{B70A6507-9954-4A46-8D14-17D4DBA7FB2C}"/>
    <dgm:cxn modelId="{865D1844-3D5D-4291-9934-19904DCA793D}" type="presOf" srcId="{92F1C7F2-B56C-4D33-B6FE-0ECF99E4F967}" destId="{42296E9F-153D-45EE-8217-FA9D172EE91D}" srcOrd="0" destOrd="0" presId="urn:microsoft.com/office/officeart/2018/2/layout/IconCircleList"/>
    <dgm:cxn modelId="{093D8A49-1E0C-4883-BF3C-71EEF14E3D0C}" srcId="{CD464189-D672-4333-B16E-38082A73075F}" destId="{121881F8-58E2-42E6-9902-18F9E47B5D8A}" srcOrd="5" destOrd="0" parTransId="{DA696936-D83E-4AC9-8A5F-873BCFD37AF2}" sibTransId="{9CD8CEEA-62FE-4C26-AB9B-C1247DD8E7CB}"/>
    <dgm:cxn modelId="{5264C44C-2B80-4A1E-8E43-7B4A43AF5AFE}" type="presOf" srcId="{8174B1AE-88C8-4878-B3CB-FA5A68EE3803}" destId="{0C9E0189-114B-47B6-91A0-C6E23DF88F57}" srcOrd="0" destOrd="0" presId="urn:microsoft.com/office/officeart/2018/2/layout/IconCircleList"/>
    <dgm:cxn modelId="{60DA8F5A-1861-4EED-9BF3-9D2A3F1BD02B}" type="presOf" srcId="{DEA5C0AD-C36F-4554-A17C-216F0BA04C92}" destId="{01AF821F-8FE4-47A9-AE43-B2B9B9384336}" srcOrd="0" destOrd="0" presId="urn:microsoft.com/office/officeart/2018/2/layout/IconCircleList"/>
    <dgm:cxn modelId="{F8239665-3A83-4ABC-ACB9-82C2C17FCA47}" type="presOf" srcId="{CD464189-D672-4333-B16E-38082A73075F}" destId="{587C6FD2-6DAD-46A2-B508-CE770C2B233B}" srcOrd="0" destOrd="0" presId="urn:microsoft.com/office/officeart/2018/2/layout/IconCircleList"/>
    <dgm:cxn modelId="{29A8306F-7713-41B4-8DED-D50B922999D2}" type="presOf" srcId="{F029DB41-0C3D-427D-A241-D350D49D17A0}" destId="{6C19E6CE-7B89-4AAD-AC75-EA89FA353B30}" srcOrd="0" destOrd="0" presId="urn:microsoft.com/office/officeart/2018/2/layout/IconCircleList"/>
    <dgm:cxn modelId="{A3310FB5-BF24-48BF-A6E1-C14E5DA690B8}" srcId="{CD464189-D672-4333-B16E-38082A73075F}" destId="{F029DB41-0C3D-427D-A241-D350D49D17A0}" srcOrd="1" destOrd="0" parTransId="{FFBCB355-3269-41DC-96A4-AC6C0931E9A2}" sibTransId="{8174B1AE-88C8-4878-B3CB-FA5A68EE3803}"/>
    <dgm:cxn modelId="{2CA538CC-2AC9-4743-90FF-A616EC86EFBA}" type="presOf" srcId="{5D5CFA01-FC33-4F5E-9B21-50D5DE53A0AA}" destId="{1D160A01-80DD-4385-B477-7D12909CFDC7}" srcOrd="0" destOrd="0" presId="urn:microsoft.com/office/officeart/2018/2/layout/IconCircleList"/>
    <dgm:cxn modelId="{5F0BA6CE-84BD-4E5F-A333-CB6C4594E48E}" type="presOf" srcId="{121881F8-58E2-42E6-9902-18F9E47B5D8A}" destId="{D246D9BB-3F0D-4504-8E8A-B043D5D86457}" srcOrd="0" destOrd="0" presId="urn:microsoft.com/office/officeart/2018/2/layout/IconCircleList"/>
    <dgm:cxn modelId="{75BA70E5-5B00-45B7-B47D-9B54A563D26E}" srcId="{CD464189-D672-4333-B16E-38082A73075F}" destId="{DEA5C0AD-C36F-4554-A17C-216F0BA04C92}" srcOrd="0" destOrd="0" parTransId="{8C764F77-43BD-4E35-AA08-6E2A326FB871}" sibTransId="{76BCE2D0-0228-4F5B-80CD-4372830E6ACC}"/>
    <dgm:cxn modelId="{7A065971-80F8-48B8-B366-376B2BDCA11E}" type="presParOf" srcId="{587C6FD2-6DAD-46A2-B508-CE770C2B233B}" destId="{E61D6096-DBDB-4AB5-ABC4-65C00A45DFF2}" srcOrd="0" destOrd="0" presId="urn:microsoft.com/office/officeart/2018/2/layout/IconCircleList"/>
    <dgm:cxn modelId="{0215A8A3-CACB-4ED8-8E36-50997828F206}" type="presParOf" srcId="{E61D6096-DBDB-4AB5-ABC4-65C00A45DFF2}" destId="{6E846DBF-ADFA-4057-822E-043748647F2C}" srcOrd="0" destOrd="0" presId="urn:microsoft.com/office/officeart/2018/2/layout/IconCircleList"/>
    <dgm:cxn modelId="{4E62FDF3-3690-47D7-A0A6-8BE785CE98C5}" type="presParOf" srcId="{6E846DBF-ADFA-4057-822E-043748647F2C}" destId="{C8784153-3439-4232-A207-557FD4F23FE8}" srcOrd="0" destOrd="0" presId="urn:microsoft.com/office/officeart/2018/2/layout/IconCircleList"/>
    <dgm:cxn modelId="{79A73EA7-11A7-4BAC-90CF-D3EC9447EC60}" type="presParOf" srcId="{6E846DBF-ADFA-4057-822E-043748647F2C}" destId="{65CE5C48-4585-4EE6-9662-6845F42CE122}" srcOrd="1" destOrd="0" presId="urn:microsoft.com/office/officeart/2018/2/layout/IconCircleList"/>
    <dgm:cxn modelId="{237B7F12-9923-4A3C-81A7-453AAEF8AF1E}" type="presParOf" srcId="{6E846DBF-ADFA-4057-822E-043748647F2C}" destId="{B29F0B2D-265F-4B27-A5AE-D70DC1478DD7}" srcOrd="2" destOrd="0" presId="urn:microsoft.com/office/officeart/2018/2/layout/IconCircleList"/>
    <dgm:cxn modelId="{E950D147-D5D0-4485-8238-C282B5CD9C42}" type="presParOf" srcId="{6E846DBF-ADFA-4057-822E-043748647F2C}" destId="{01AF821F-8FE4-47A9-AE43-B2B9B9384336}" srcOrd="3" destOrd="0" presId="urn:microsoft.com/office/officeart/2018/2/layout/IconCircleList"/>
    <dgm:cxn modelId="{4AD25A7F-7C34-4A8D-B775-3F09F81CEC35}" type="presParOf" srcId="{E61D6096-DBDB-4AB5-ABC4-65C00A45DFF2}" destId="{A07F8792-BA35-414E-9801-01B1AA1ECC92}" srcOrd="1" destOrd="0" presId="urn:microsoft.com/office/officeart/2018/2/layout/IconCircleList"/>
    <dgm:cxn modelId="{F975ACE6-23FC-4CF8-AE1C-CAA970DDCF35}" type="presParOf" srcId="{E61D6096-DBDB-4AB5-ABC4-65C00A45DFF2}" destId="{6E8458E1-6C01-4EBF-B344-C4E3C27C4803}" srcOrd="2" destOrd="0" presId="urn:microsoft.com/office/officeart/2018/2/layout/IconCircleList"/>
    <dgm:cxn modelId="{91405383-4D69-4A92-8088-B5C6CEAC0E93}" type="presParOf" srcId="{6E8458E1-6C01-4EBF-B344-C4E3C27C4803}" destId="{64221834-9B2D-47AD-9250-103D997D1CFA}" srcOrd="0" destOrd="0" presId="urn:microsoft.com/office/officeart/2018/2/layout/IconCircleList"/>
    <dgm:cxn modelId="{094F59E3-F607-4A17-A35E-3BD41869DB1B}" type="presParOf" srcId="{6E8458E1-6C01-4EBF-B344-C4E3C27C4803}" destId="{B61D6F33-23E1-4997-8EB4-C8F88EAF87FD}" srcOrd="1" destOrd="0" presId="urn:microsoft.com/office/officeart/2018/2/layout/IconCircleList"/>
    <dgm:cxn modelId="{2E3B30F2-5900-4CD8-8715-487FAADBD3CC}" type="presParOf" srcId="{6E8458E1-6C01-4EBF-B344-C4E3C27C4803}" destId="{184647F1-172C-423E-91CC-705EC44CD297}" srcOrd="2" destOrd="0" presId="urn:microsoft.com/office/officeart/2018/2/layout/IconCircleList"/>
    <dgm:cxn modelId="{DFD987C3-CCE4-4082-8B7E-017CCB49C39A}" type="presParOf" srcId="{6E8458E1-6C01-4EBF-B344-C4E3C27C4803}" destId="{6C19E6CE-7B89-4AAD-AC75-EA89FA353B30}" srcOrd="3" destOrd="0" presId="urn:microsoft.com/office/officeart/2018/2/layout/IconCircleList"/>
    <dgm:cxn modelId="{8F8E0F34-993D-4C51-AD9B-D09B3106A6A0}" type="presParOf" srcId="{E61D6096-DBDB-4AB5-ABC4-65C00A45DFF2}" destId="{0C9E0189-114B-47B6-91A0-C6E23DF88F57}" srcOrd="3" destOrd="0" presId="urn:microsoft.com/office/officeart/2018/2/layout/IconCircleList"/>
    <dgm:cxn modelId="{06506D6D-4F85-4528-A88E-8476D1680425}" type="presParOf" srcId="{E61D6096-DBDB-4AB5-ABC4-65C00A45DFF2}" destId="{3ECFD9E6-8738-48DA-BC4E-D5051BDBA2EF}" srcOrd="4" destOrd="0" presId="urn:microsoft.com/office/officeart/2018/2/layout/IconCircleList"/>
    <dgm:cxn modelId="{D7C95612-07D1-4103-A1EA-2E83D27A5923}" type="presParOf" srcId="{3ECFD9E6-8738-48DA-BC4E-D5051BDBA2EF}" destId="{D952F046-63B3-41C8-8F83-F37E339341FE}" srcOrd="0" destOrd="0" presId="urn:microsoft.com/office/officeart/2018/2/layout/IconCircleList"/>
    <dgm:cxn modelId="{3CCFE21F-274A-45A5-B7BE-3456933F53B1}" type="presParOf" srcId="{3ECFD9E6-8738-48DA-BC4E-D5051BDBA2EF}" destId="{B13FB2FA-34DA-4B70-BD1B-BA146BEE06DB}" srcOrd="1" destOrd="0" presId="urn:microsoft.com/office/officeart/2018/2/layout/IconCircleList"/>
    <dgm:cxn modelId="{C49FE30A-4569-4AD0-8E54-6921A3025DE8}" type="presParOf" srcId="{3ECFD9E6-8738-48DA-BC4E-D5051BDBA2EF}" destId="{93290840-F633-4939-BA90-AB683D178B72}" srcOrd="2" destOrd="0" presId="urn:microsoft.com/office/officeart/2018/2/layout/IconCircleList"/>
    <dgm:cxn modelId="{C89A3A25-0056-4BD4-975F-81C0DED7DD73}" type="presParOf" srcId="{3ECFD9E6-8738-48DA-BC4E-D5051BDBA2EF}" destId="{7FE75359-855F-4B8E-B3A3-44699A039987}" srcOrd="3" destOrd="0" presId="urn:microsoft.com/office/officeart/2018/2/layout/IconCircleList"/>
    <dgm:cxn modelId="{D32CEEA0-3901-427B-B260-843076D2506E}" type="presParOf" srcId="{E61D6096-DBDB-4AB5-ABC4-65C00A45DFF2}" destId="{A4D34F11-11FB-441A-9425-845378B3B0E0}" srcOrd="5" destOrd="0" presId="urn:microsoft.com/office/officeart/2018/2/layout/IconCircleList"/>
    <dgm:cxn modelId="{B52EBCA1-130F-4AF9-B2A1-CA064E85C372}" type="presParOf" srcId="{E61D6096-DBDB-4AB5-ABC4-65C00A45DFF2}" destId="{E678BD63-E01B-4B58-B6EC-F95EEF911AB4}" srcOrd="6" destOrd="0" presId="urn:microsoft.com/office/officeart/2018/2/layout/IconCircleList"/>
    <dgm:cxn modelId="{E641EF7F-738C-4E7C-B9DB-A08B70C8EF57}" type="presParOf" srcId="{E678BD63-E01B-4B58-B6EC-F95EEF911AB4}" destId="{BC341E84-C6F1-4DE3-BDFD-B5E1F110B455}" srcOrd="0" destOrd="0" presId="urn:microsoft.com/office/officeart/2018/2/layout/IconCircleList"/>
    <dgm:cxn modelId="{9BF5AC91-6C1C-41D5-86DA-BC73B7751646}" type="presParOf" srcId="{E678BD63-E01B-4B58-B6EC-F95EEF911AB4}" destId="{CEAA04D8-1419-413A-AC71-84137F98BE9E}" srcOrd="1" destOrd="0" presId="urn:microsoft.com/office/officeart/2018/2/layout/IconCircleList"/>
    <dgm:cxn modelId="{316AC415-48C2-409A-830E-A670FD0706B1}" type="presParOf" srcId="{E678BD63-E01B-4B58-B6EC-F95EEF911AB4}" destId="{387F9ACF-9C61-4245-851A-D79EB10632FD}" srcOrd="2" destOrd="0" presId="urn:microsoft.com/office/officeart/2018/2/layout/IconCircleList"/>
    <dgm:cxn modelId="{3FDCCB69-16F9-4865-AA2E-C3705ED911A6}" type="presParOf" srcId="{E678BD63-E01B-4B58-B6EC-F95EEF911AB4}" destId="{1D160A01-80DD-4385-B477-7D12909CFDC7}" srcOrd="3" destOrd="0" presId="urn:microsoft.com/office/officeart/2018/2/layout/IconCircleList"/>
    <dgm:cxn modelId="{DA706BB8-8A72-447C-A9EC-42C5570663DC}" type="presParOf" srcId="{E61D6096-DBDB-4AB5-ABC4-65C00A45DFF2}" destId="{CED1A306-5D53-4284-BE6D-433170AD4A01}" srcOrd="7" destOrd="0" presId="urn:microsoft.com/office/officeart/2018/2/layout/IconCircleList"/>
    <dgm:cxn modelId="{C3A8211E-77EA-4A10-B525-93A2BA8DD59B}" type="presParOf" srcId="{E61D6096-DBDB-4AB5-ABC4-65C00A45DFF2}" destId="{07F07791-D551-43E2-8D1F-304F545E90A6}" srcOrd="8" destOrd="0" presId="urn:microsoft.com/office/officeart/2018/2/layout/IconCircleList"/>
    <dgm:cxn modelId="{10635050-3FF9-4247-95FC-DA7FE6AF95B3}" type="presParOf" srcId="{07F07791-D551-43E2-8D1F-304F545E90A6}" destId="{987E2B9A-9F48-4269-BE34-84FBDFC9F91A}" srcOrd="0" destOrd="0" presId="urn:microsoft.com/office/officeart/2018/2/layout/IconCircleList"/>
    <dgm:cxn modelId="{A2D2BC9E-E93A-4905-8C91-E491E045957B}" type="presParOf" srcId="{07F07791-D551-43E2-8D1F-304F545E90A6}" destId="{0FD9835D-C504-40C9-AB8E-EA50CB7D131A}" srcOrd="1" destOrd="0" presId="urn:microsoft.com/office/officeart/2018/2/layout/IconCircleList"/>
    <dgm:cxn modelId="{D6860907-AE70-4E1C-B681-E3C7D29208DE}" type="presParOf" srcId="{07F07791-D551-43E2-8D1F-304F545E90A6}" destId="{5C48C73D-2ECA-418E-BEBA-5AC627732C3F}" srcOrd="2" destOrd="0" presId="urn:microsoft.com/office/officeart/2018/2/layout/IconCircleList"/>
    <dgm:cxn modelId="{90BB876C-8BB3-4024-97BA-89EA641BF6C7}" type="presParOf" srcId="{07F07791-D551-43E2-8D1F-304F545E90A6}" destId="{42296E9F-153D-45EE-8217-FA9D172EE91D}" srcOrd="3" destOrd="0" presId="urn:microsoft.com/office/officeart/2018/2/layout/IconCircleList"/>
    <dgm:cxn modelId="{6F079AFB-7EF1-4E76-B460-E0F7B938C3B0}" type="presParOf" srcId="{E61D6096-DBDB-4AB5-ABC4-65C00A45DFF2}" destId="{E9DEA342-7B92-40CC-B981-205C38C7177F}" srcOrd="9" destOrd="0" presId="urn:microsoft.com/office/officeart/2018/2/layout/IconCircleList"/>
    <dgm:cxn modelId="{AB435C16-A17D-40DB-915D-D193049AF169}" type="presParOf" srcId="{E61D6096-DBDB-4AB5-ABC4-65C00A45DFF2}" destId="{8B0041A7-8FA3-4654-BD12-BAD70BF71194}" srcOrd="10" destOrd="0" presId="urn:microsoft.com/office/officeart/2018/2/layout/IconCircleList"/>
    <dgm:cxn modelId="{84A6E696-A3BF-4F9E-A254-6EEDDDEA221D}" type="presParOf" srcId="{8B0041A7-8FA3-4654-BD12-BAD70BF71194}" destId="{866471A1-A64C-4865-B0FE-44E88DD60905}" srcOrd="0" destOrd="0" presId="urn:microsoft.com/office/officeart/2018/2/layout/IconCircleList"/>
    <dgm:cxn modelId="{71541FC6-58FB-4AB4-9C0C-E7E2784CFF47}" type="presParOf" srcId="{8B0041A7-8FA3-4654-BD12-BAD70BF71194}" destId="{FF2FF53F-869D-4064-B86D-06BBDAD5E7D1}" srcOrd="1" destOrd="0" presId="urn:microsoft.com/office/officeart/2018/2/layout/IconCircleList"/>
    <dgm:cxn modelId="{7B3F1EC5-1E0C-4C8A-83E9-89EDF2B9CB60}" type="presParOf" srcId="{8B0041A7-8FA3-4654-BD12-BAD70BF71194}" destId="{CB8A3D11-B20C-460E-BA6F-FB34D75AF970}" srcOrd="2" destOrd="0" presId="urn:microsoft.com/office/officeart/2018/2/layout/IconCircleList"/>
    <dgm:cxn modelId="{E0BC9FC4-1870-496D-8851-EADA25494263}" type="presParOf" srcId="{8B0041A7-8FA3-4654-BD12-BAD70BF71194}" destId="{D246D9BB-3F0D-4504-8E8A-B043D5D8645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9B2282-B7FF-4017-8BF7-B99134B4F0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44AEE4-FECC-4057-A64C-8F19443CEF3E}">
      <dgm:prSet/>
      <dgm:spPr/>
      <dgm:t>
        <a:bodyPr/>
        <a:lstStyle/>
        <a:p>
          <a:r>
            <a:rPr lang="en-US" b="0" i="0"/>
            <a:t>We respect each other.</a:t>
          </a:r>
          <a:endParaRPr lang="en-US"/>
        </a:p>
      </dgm:t>
    </dgm:pt>
    <dgm:pt modelId="{DD032DC1-AD9A-419B-8EA4-390AD6612A46}" type="parTrans" cxnId="{9E14C8F1-BD97-41DD-842A-E910C46D627F}">
      <dgm:prSet/>
      <dgm:spPr/>
      <dgm:t>
        <a:bodyPr/>
        <a:lstStyle/>
        <a:p>
          <a:endParaRPr lang="en-US"/>
        </a:p>
      </dgm:t>
    </dgm:pt>
    <dgm:pt modelId="{738A5865-B7A5-4051-A1F6-799F07420162}" type="sibTrans" cxnId="{9E14C8F1-BD97-41DD-842A-E910C46D627F}">
      <dgm:prSet/>
      <dgm:spPr/>
      <dgm:t>
        <a:bodyPr/>
        <a:lstStyle/>
        <a:p>
          <a:endParaRPr lang="en-US"/>
        </a:p>
      </dgm:t>
    </dgm:pt>
    <dgm:pt modelId="{A5AE1FCB-3A19-426A-802C-677D2DC4D195}">
      <dgm:prSet/>
      <dgm:spPr/>
      <dgm:t>
        <a:bodyPr/>
        <a:lstStyle/>
        <a:p>
          <a:r>
            <a:rPr lang="en-US" b="0" i="0"/>
            <a:t>Keep mic muted if you aren’t speaking.</a:t>
          </a:r>
          <a:endParaRPr lang="en-US"/>
        </a:p>
      </dgm:t>
    </dgm:pt>
    <dgm:pt modelId="{D62BEE23-DCAF-46BB-8B3E-7B8F8481DE4A}" type="parTrans" cxnId="{BAA8A624-8C61-4431-BC31-A6EA984B1253}">
      <dgm:prSet/>
      <dgm:spPr/>
      <dgm:t>
        <a:bodyPr/>
        <a:lstStyle/>
        <a:p>
          <a:endParaRPr lang="en-US"/>
        </a:p>
      </dgm:t>
    </dgm:pt>
    <dgm:pt modelId="{64968332-D43E-4205-B37C-B0848F1ADFE1}" type="sibTrans" cxnId="{BAA8A624-8C61-4431-BC31-A6EA984B1253}">
      <dgm:prSet/>
      <dgm:spPr/>
      <dgm:t>
        <a:bodyPr/>
        <a:lstStyle/>
        <a:p>
          <a:endParaRPr lang="en-US"/>
        </a:p>
      </dgm:t>
    </dgm:pt>
    <dgm:pt modelId="{951A6370-BA28-4192-8193-53057608C588}">
      <dgm:prSet/>
      <dgm:spPr/>
      <dgm:t>
        <a:bodyPr/>
        <a:lstStyle/>
        <a:p>
          <a:r>
            <a:rPr lang="en-US" b="0" i="0"/>
            <a:t>We will try to sit in a quiet and distraction free room during class.</a:t>
          </a:r>
          <a:endParaRPr lang="en-US"/>
        </a:p>
      </dgm:t>
    </dgm:pt>
    <dgm:pt modelId="{960AFF39-77AF-4E5C-A1F3-18C737173A7F}" type="parTrans" cxnId="{33C88601-063C-4ACC-A514-20439EA9FB12}">
      <dgm:prSet/>
      <dgm:spPr/>
      <dgm:t>
        <a:bodyPr/>
        <a:lstStyle/>
        <a:p>
          <a:endParaRPr lang="en-US"/>
        </a:p>
      </dgm:t>
    </dgm:pt>
    <dgm:pt modelId="{B1C89CBB-C214-45E4-A2CE-3E489CEF578B}" type="sibTrans" cxnId="{33C88601-063C-4ACC-A514-20439EA9FB12}">
      <dgm:prSet/>
      <dgm:spPr/>
      <dgm:t>
        <a:bodyPr/>
        <a:lstStyle/>
        <a:p>
          <a:endParaRPr lang="en-US"/>
        </a:p>
      </dgm:t>
    </dgm:pt>
    <dgm:pt modelId="{2CFBD1A7-8797-4C99-A18C-729F6E2561E0}">
      <dgm:prSet/>
      <dgm:spPr/>
      <dgm:t>
        <a:bodyPr/>
        <a:lstStyle/>
        <a:p>
          <a:r>
            <a:rPr lang="en-US" b="0" i="0"/>
            <a:t>Don’t feel shy about asking questions if something isn’t clear.</a:t>
          </a:r>
          <a:endParaRPr lang="en-US"/>
        </a:p>
      </dgm:t>
    </dgm:pt>
    <dgm:pt modelId="{AA1683F3-72E4-4A38-B066-442F6D2B3D54}" type="parTrans" cxnId="{F7505F39-4FE0-4C79-B510-11E712E2AA99}">
      <dgm:prSet/>
      <dgm:spPr/>
      <dgm:t>
        <a:bodyPr/>
        <a:lstStyle/>
        <a:p>
          <a:endParaRPr lang="en-US"/>
        </a:p>
      </dgm:t>
    </dgm:pt>
    <dgm:pt modelId="{753BAE13-D6AF-4ABF-86CA-F2C1CDD3EAA9}" type="sibTrans" cxnId="{F7505F39-4FE0-4C79-B510-11E712E2AA99}">
      <dgm:prSet/>
      <dgm:spPr/>
      <dgm:t>
        <a:bodyPr/>
        <a:lstStyle/>
        <a:p>
          <a:endParaRPr lang="en-US"/>
        </a:p>
      </dgm:t>
    </dgm:pt>
    <dgm:pt modelId="{E9F5EB3E-D620-4158-9684-8F88AB7D70DA}">
      <dgm:prSet/>
      <dgm:spPr/>
      <dgm:t>
        <a:bodyPr/>
        <a:lstStyle/>
        <a:p>
          <a:r>
            <a:rPr lang="en-US" b="0" i="0"/>
            <a:t>If possible, let’s share our videos</a:t>
          </a:r>
          <a:endParaRPr lang="en-US"/>
        </a:p>
      </dgm:t>
    </dgm:pt>
    <dgm:pt modelId="{D7A37CBA-5D82-48E6-B385-D198E5A8FE2A}" type="parTrans" cxnId="{CDE0E35A-09B8-4D9F-A4D5-69A18FE8D826}">
      <dgm:prSet/>
      <dgm:spPr/>
      <dgm:t>
        <a:bodyPr/>
        <a:lstStyle/>
        <a:p>
          <a:endParaRPr lang="en-US"/>
        </a:p>
      </dgm:t>
    </dgm:pt>
    <dgm:pt modelId="{A762F7C3-711E-430D-8AAA-FE8ED6349BF6}" type="sibTrans" cxnId="{CDE0E35A-09B8-4D9F-A4D5-69A18FE8D826}">
      <dgm:prSet/>
      <dgm:spPr/>
      <dgm:t>
        <a:bodyPr/>
        <a:lstStyle/>
        <a:p>
          <a:endParaRPr lang="en-US"/>
        </a:p>
      </dgm:t>
    </dgm:pt>
    <dgm:pt modelId="{B73FC2D9-2C2E-4766-9729-71EFC0FB1195}" type="pres">
      <dgm:prSet presAssocID="{699B2282-B7FF-4017-8BF7-B99134B4F0E4}" presName="root" presStyleCnt="0">
        <dgm:presLayoutVars>
          <dgm:dir/>
          <dgm:resizeHandles val="exact"/>
        </dgm:presLayoutVars>
      </dgm:prSet>
      <dgm:spPr/>
    </dgm:pt>
    <dgm:pt modelId="{455F9C89-35FC-4415-9ABB-0CC006EE06BD}" type="pres">
      <dgm:prSet presAssocID="{8744AEE4-FECC-4057-A64C-8F19443CEF3E}" presName="compNode" presStyleCnt="0"/>
      <dgm:spPr/>
    </dgm:pt>
    <dgm:pt modelId="{71FEB49C-8F48-40B5-9635-6399CD8DEBA2}" type="pres">
      <dgm:prSet presAssocID="{8744AEE4-FECC-4057-A64C-8F19443CEF3E}" presName="bgRect" presStyleLbl="bgShp" presStyleIdx="0" presStyleCnt="5"/>
      <dgm:spPr/>
    </dgm:pt>
    <dgm:pt modelId="{0A783431-38DE-4D33-B6C3-D9C72E08625A}" type="pres">
      <dgm:prSet presAssocID="{8744AEE4-FECC-4057-A64C-8F19443CEF3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6D83E574-4F0A-4DDA-BA52-84393068CE3F}" type="pres">
      <dgm:prSet presAssocID="{8744AEE4-FECC-4057-A64C-8F19443CEF3E}" presName="spaceRect" presStyleCnt="0"/>
      <dgm:spPr/>
    </dgm:pt>
    <dgm:pt modelId="{37854685-60F5-4C42-BEA8-54B0D9594CDC}" type="pres">
      <dgm:prSet presAssocID="{8744AEE4-FECC-4057-A64C-8F19443CEF3E}" presName="parTx" presStyleLbl="revTx" presStyleIdx="0" presStyleCnt="5">
        <dgm:presLayoutVars>
          <dgm:chMax val="0"/>
          <dgm:chPref val="0"/>
        </dgm:presLayoutVars>
      </dgm:prSet>
      <dgm:spPr/>
    </dgm:pt>
    <dgm:pt modelId="{6FD62B31-BA06-486C-8761-60A52319E43E}" type="pres">
      <dgm:prSet presAssocID="{738A5865-B7A5-4051-A1F6-799F07420162}" presName="sibTrans" presStyleCnt="0"/>
      <dgm:spPr/>
    </dgm:pt>
    <dgm:pt modelId="{4CAEA383-833B-4C19-B2CE-06D0C858A223}" type="pres">
      <dgm:prSet presAssocID="{A5AE1FCB-3A19-426A-802C-677D2DC4D195}" presName="compNode" presStyleCnt="0"/>
      <dgm:spPr/>
    </dgm:pt>
    <dgm:pt modelId="{EC243AFD-FFDE-436F-9DB4-0273DAFFF929}" type="pres">
      <dgm:prSet presAssocID="{A5AE1FCB-3A19-426A-802C-677D2DC4D195}" presName="bgRect" presStyleLbl="bgShp" presStyleIdx="1" presStyleCnt="5"/>
      <dgm:spPr/>
    </dgm:pt>
    <dgm:pt modelId="{DB741C14-DCD3-4CCB-A287-2FF2DB393563}" type="pres">
      <dgm:prSet presAssocID="{A5AE1FCB-3A19-426A-802C-677D2DC4D19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phone"/>
        </a:ext>
      </dgm:extLst>
    </dgm:pt>
    <dgm:pt modelId="{8F181E27-8C21-4D31-B113-50A038F4C157}" type="pres">
      <dgm:prSet presAssocID="{A5AE1FCB-3A19-426A-802C-677D2DC4D195}" presName="spaceRect" presStyleCnt="0"/>
      <dgm:spPr/>
    </dgm:pt>
    <dgm:pt modelId="{83622CC2-A981-4445-9615-4D49EE3291C5}" type="pres">
      <dgm:prSet presAssocID="{A5AE1FCB-3A19-426A-802C-677D2DC4D195}" presName="parTx" presStyleLbl="revTx" presStyleIdx="1" presStyleCnt="5">
        <dgm:presLayoutVars>
          <dgm:chMax val="0"/>
          <dgm:chPref val="0"/>
        </dgm:presLayoutVars>
      </dgm:prSet>
      <dgm:spPr/>
    </dgm:pt>
    <dgm:pt modelId="{7D697B6E-DFC7-4561-BE12-E615AF99A60F}" type="pres">
      <dgm:prSet presAssocID="{64968332-D43E-4205-B37C-B0848F1ADFE1}" presName="sibTrans" presStyleCnt="0"/>
      <dgm:spPr/>
    </dgm:pt>
    <dgm:pt modelId="{3A7760DF-B8AA-43BF-B258-584C8786428F}" type="pres">
      <dgm:prSet presAssocID="{951A6370-BA28-4192-8193-53057608C588}" presName="compNode" presStyleCnt="0"/>
      <dgm:spPr/>
    </dgm:pt>
    <dgm:pt modelId="{8118CA1C-A0AE-4051-ACF8-029EEDCEB6CC}" type="pres">
      <dgm:prSet presAssocID="{951A6370-BA28-4192-8193-53057608C588}" presName="bgRect" presStyleLbl="bgShp" presStyleIdx="2" presStyleCnt="5"/>
      <dgm:spPr/>
    </dgm:pt>
    <dgm:pt modelId="{86E85D5D-D7AB-428C-8300-0A9C6C8DA2E0}" type="pres">
      <dgm:prSet presAssocID="{951A6370-BA28-4192-8193-53057608C58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uch"/>
        </a:ext>
      </dgm:extLst>
    </dgm:pt>
    <dgm:pt modelId="{CA122D9A-180E-4844-BE59-B3729BCFB734}" type="pres">
      <dgm:prSet presAssocID="{951A6370-BA28-4192-8193-53057608C588}" presName="spaceRect" presStyleCnt="0"/>
      <dgm:spPr/>
    </dgm:pt>
    <dgm:pt modelId="{486FAFDC-B889-4644-9368-D64F28EA3AE2}" type="pres">
      <dgm:prSet presAssocID="{951A6370-BA28-4192-8193-53057608C588}" presName="parTx" presStyleLbl="revTx" presStyleIdx="2" presStyleCnt="5">
        <dgm:presLayoutVars>
          <dgm:chMax val="0"/>
          <dgm:chPref val="0"/>
        </dgm:presLayoutVars>
      </dgm:prSet>
      <dgm:spPr/>
    </dgm:pt>
    <dgm:pt modelId="{D0C938C4-7712-4FF7-9F7A-C9649D71888F}" type="pres">
      <dgm:prSet presAssocID="{B1C89CBB-C214-45E4-A2CE-3E489CEF578B}" presName="sibTrans" presStyleCnt="0"/>
      <dgm:spPr/>
    </dgm:pt>
    <dgm:pt modelId="{1C4F2C74-6220-48D4-843D-E03382A3AC5B}" type="pres">
      <dgm:prSet presAssocID="{2CFBD1A7-8797-4C99-A18C-729F6E2561E0}" presName="compNode" presStyleCnt="0"/>
      <dgm:spPr/>
    </dgm:pt>
    <dgm:pt modelId="{9E27DE70-595D-48CE-A4D0-970DD3228488}" type="pres">
      <dgm:prSet presAssocID="{2CFBD1A7-8797-4C99-A18C-729F6E2561E0}" presName="bgRect" presStyleLbl="bgShp" presStyleIdx="3" presStyleCnt="5"/>
      <dgm:spPr/>
    </dgm:pt>
    <dgm:pt modelId="{4E83336E-010C-4189-832F-A1DAE7A6971B}" type="pres">
      <dgm:prSet presAssocID="{2CFBD1A7-8797-4C99-A18C-729F6E2561E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26350054-B01F-4481-B8E5-A4D003A3F910}" type="pres">
      <dgm:prSet presAssocID="{2CFBD1A7-8797-4C99-A18C-729F6E2561E0}" presName="spaceRect" presStyleCnt="0"/>
      <dgm:spPr/>
    </dgm:pt>
    <dgm:pt modelId="{CB5237E6-9F23-4D6F-901F-C86979381ECB}" type="pres">
      <dgm:prSet presAssocID="{2CFBD1A7-8797-4C99-A18C-729F6E2561E0}" presName="parTx" presStyleLbl="revTx" presStyleIdx="3" presStyleCnt="5">
        <dgm:presLayoutVars>
          <dgm:chMax val="0"/>
          <dgm:chPref val="0"/>
        </dgm:presLayoutVars>
      </dgm:prSet>
      <dgm:spPr/>
    </dgm:pt>
    <dgm:pt modelId="{FB70D6DB-881C-4786-BE6C-A61CC9D21956}" type="pres">
      <dgm:prSet presAssocID="{753BAE13-D6AF-4ABF-86CA-F2C1CDD3EAA9}" presName="sibTrans" presStyleCnt="0"/>
      <dgm:spPr/>
    </dgm:pt>
    <dgm:pt modelId="{078C3435-E81B-4D25-9698-E0313D7C07AE}" type="pres">
      <dgm:prSet presAssocID="{E9F5EB3E-D620-4158-9684-8F88AB7D70DA}" presName="compNode" presStyleCnt="0"/>
      <dgm:spPr/>
    </dgm:pt>
    <dgm:pt modelId="{41463BE0-FFCA-4DB1-8F67-CC0C38CB9D8D}" type="pres">
      <dgm:prSet presAssocID="{E9F5EB3E-D620-4158-9684-8F88AB7D70DA}" presName="bgRect" presStyleLbl="bgShp" presStyleIdx="4" presStyleCnt="5"/>
      <dgm:spPr/>
    </dgm:pt>
    <dgm:pt modelId="{8A020058-E346-4F80-A2B5-6C8053634535}" type="pres">
      <dgm:prSet presAssocID="{E9F5EB3E-D620-4158-9684-8F88AB7D70D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52E271A9-B8C8-4D11-8C73-9D23DEF668F5}" type="pres">
      <dgm:prSet presAssocID="{E9F5EB3E-D620-4158-9684-8F88AB7D70DA}" presName="spaceRect" presStyleCnt="0"/>
      <dgm:spPr/>
    </dgm:pt>
    <dgm:pt modelId="{F4C7F434-7FBD-42A8-915B-6E61CC6958CC}" type="pres">
      <dgm:prSet presAssocID="{E9F5EB3E-D620-4158-9684-8F88AB7D70D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3C88601-063C-4ACC-A514-20439EA9FB12}" srcId="{699B2282-B7FF-4017-8BF7-B99134B4F0E4}" destId="{951A6370-BA28-4192-8193-53057608C588}" srcOrd="2" destOrd="0" parTransId="{960AFF39-77AF-4E5C-A1F3-18C737173A7F}" sibTransId="{B1C89CBB-C214-45E4-A2CE-3E489CEF578B}"/>
    <dgm:cxn modelId="{98DCDC19-E86E-4859-BC83-43C117112148}" type="presOf" srcId="{8744AEE4-FECC-4057-A64C-8F19443CEF3E}" destId="{37854685-60F5-4C42-BEA8-54B0D9594CDC}" srcOrd="0" destOrd="0" presId="urn:microsoft.com/office/officeart/2018/2/layout/IconVerticalSolidList"/>
    <dgm:cxn modelId="{BAA8A624-8C61-4431-BC31-A6EA984B1253}" srcId="{699B2282-B7FF-4017-8BF7-B99134B4F0E4}" destId="{A5AE1FCB-3A19-426A-802C-677D2DC4D195}" srcOrd="1" destOrd="0" parTransId="{D62BEE23-DCAF-46BB-8B3E-7B8F8481DE4A}" sibTransId="{64968332-D43E-4205-B37C-B0848F1ADFE1}"/>
    <dgm:cxn modelId="{F7505F39-4FE0-4C79-B510-11E712E2AA99}" srcId="{699B2282-B7FF-4017-8BF7-B99134B4F0E4}" destId="{2CFBD1A7-8797-4C99-A18C-729F6E2561E0}" srcOrd="3" destOrd="0" parTransId="{AA1683F3-72E4-4A38-B066-442F6D2B3D54}" sibTransId="{753BAE13-D6AF-4ABF-86CA-F2C1CDD3EAA9}"/>
    <dgm:cxn modelId="{E431724D-C611-41B0-B08B-F25AF0606A43}" type="presOf" srcId="{699B2282-B7FF-4017-8BF7-B99134B4F0E4}" destId="{B73FC2D9-2C2E-4766-9729-71EFC0FB1195}" srcOrd="0" destOrd="0" presId="urn:microsoft.com/office/officeart/2018/2/layout/IconVerticalSolidList"/>
    <dgm:cxn modelId="{CDE0E35A-09B8-4D9F-A4D5-69A18FE8D826}" srcId="{699B2282-B7FF-4017-8BF7-B99134B4F0E4}" destId="{E9F5EB3E-D620-4158-9684-8F88AB7D70DA}" srcOrd="4" destOrd="0" parTransId="{D7A37CBA-5D82-48E6-B385-D198E5A8FE2A}" sibTransId="{A762F7C3-711E-430D-8AAA-FE8ED6349BF6}"/>
    <dgm:cxn modelId="{3377619A-9A03-4DE2-B3B0-4AA68B5E8CCA}" type="presOf" srcId="{2CFBD1A7-8797-4C99-A18C-729F6E2561E0}" destId="{CB5237E6-9F23-4D6F-901F-C86979381ECB}" srcOrd="0" destOrd="0" presId="urn:microsoft.com/office/officeart/2018/2/layout/IconVerticalSolidList"/>
    <dgm:cxn modelId="{5E7578A4-06BF-41F4-B9E4-7B0209F9A9C9}" type="presOf" srcId="{E9F5EB3E-D620-4158-9684-8F88AB7D70DA}" destId="{F4C7F434-7FBD-42A8-915B-6E61CC6958CC}" srcOrd="0" destOrd="0" presId="urn:microsoft.com/office/officeart/2018/2/layout/IconVerticalSolidList"/>
    <dgm:cxn modelId="{BEDC6BA6-E8FB-47F2-9E13-1DFA1C795F54}" type="presOf" srcId="{951A6370-BA28-4192-8193-53057608C588}" destId="{486FAFDC-B889-4644-9368-D64F28EA3AE2}" srcOrd="0" destOrd="0" presId="urn:microsoft.com/office/officeart/2018/2/layout/IconVerticalSolidList"/>
    <dgm:cxn modelId="{4050C6B0-CC74-427E-BB7F-955C6BC5072E}" type="presOf" srcId="{A5AE1FCB-3A19-426A-802C-677D2DC4D195}" destId="{83622CC2-A981-4445-9615-4D49EE3291C5}" srcOrd="0" destOrd="0" presId="urn:microsoft.com/office/officeart/2018/2/layout/IconVerticalSolidList"/>
    <dgm:cxn modelId="{9E14C8F1-BD97-41DD-842A-E910C46D627F}" srcId="{699B2282-B7FF-4017-8BF7-B99134B4F0E4}" destId="{8744AEE4-FECC-4057-A64C-8F19443CEF3E}" srcOrd="0" destOrd="0" parTransId="{DD032DC1-AD9A-419B-8EA4-390AD6612A46}" sibTransId="{738A5865-B7A5-4051-A1F6-799F07420162}"/>
    <dgm:cxn modelId="{F31E717B-0A7B-42D0-84E2-5BB1523BA3B3}" type="presParOf" srcId="{B73FC2D9-2C2E-4766-9729-71EFC0FB1195}" destId="{455F9C89-35FC-4415-9ABB-0CC006EE06BD}" srcOrd="0" destOrd="0" presId="urn:microsoft.com/office/officeart/2018/2/layout/IconVerticalSolidList"/>
    <dgm:cxn modelId="{B45403CC-60B7-4614-9300-D4204F0004D5}" type="presParOf" srcId="{455F9C89-35FC-4415-9ABB-0CC006EE06BD}" destId="{71FEB49C-8F48-40B5-9635-6399CD8DEBA2}" srcOrd="0" destOrd="0" presId="urn:microsoft.com/office/officeart/2018/2/layout/IconVerticalSolidList"/>
    <dgm:cxn modelId="{8D136EBA-3429-41EE-BA7E-F8DCFAA5828C}" type="presParOf" srcId="{455F9C89-35FC-4415-9ABB-0CC006EE06BD}" destId="{0A783431-38DE-4D33-B6C3-D9C72E08625A}" srcOrd="1" destOrd="0" presId="urn:microsoft.com/office/officeart/2018/2/layout/IconVerticalSolidList"/>
    <dgm:cxn modelId="{F16A62E8-EAEA-4FBA-8DC5-FCF8AB40FB82}" type="presParOf" srcId="{455F9C89-35FC-4415-9ABB-0CC006EE06BD}" destId="{6D83E574-4F0A-4DDA-BA52-84393068CE3F}" srcOrd="2" destOrd="0" presId="urn:microsoft.com/office/officeart/2018/2/layout/IconVerticalSolidList"/>
    <dgm:cxn modelId="{9DBF296D-4AE9-439B-A854-A209D7D471D9}" type="presParOf" srcId="{455F9C89-35FC-4415-9ABB-0CC006EE06BD}" destId="{37854685-60F5-4C42-BEA8-54B0D9594CDC}" srcOrd="3" destOrd="0" presId="urn:microsoft.com/office/officeart/2018/2/layout/IconVerticalSolidList"/>
    <dgm:cxn modelId="{7B84F096-C5F4-47DA-9608-9B3DFEC4B8E2}" type="presParOf" srcId="{B73FC2D9-2C2E-4766-9729-71EFC0FB1195}" destId="{6FD62B31-BA06-486C-8761-60A52319E43E}" srcOrd="1" destOrd="0" presId="urn:microsoft.com/office/officeart/2018/2/layout/IconVerticalSolidList"/>
    <dgm:cxn modelId="{F29C29EE-0117-4BD2-84A0-C33FC87893B4}" type="presParOf" srcId="{B73FC2D9-2C2E-4766-9729-71EFC0FB1195}" destId="{4CAEA383-833B-4C19-B2CE-06D0C858A223}" srcOrd="2" destOrd="0" presId="urn:microsoft.com/office/officeart/2018/2/layout/IconVerticalSolidList"/>
    <dgm:cxn modelId="{BBCD358A-EA2F-47F4-90A0-5FE5B9226B53}" type="presParOf" srcId="{4CAEA383-833B-4C19-B2CE-06D0C858A223}" destId="{EC243AFD-FFDE-436F-9DB4-0273DAFFF929}" srcOrd="0" destOrd="0" presId="urn:microsoft.com/office/officeart/2018/2/layout/IconVerticalSolidList"/>
    <dgm:cxn modelId="{67DEBFE4-60FB-4371-AE11-AF50F4FC280C}" type="presParOf" srcId="{4CAEA383-833B-4C19-B2CE-06D0C858A223}" destId="{DB741C14-DCD3-4CCB-A287-2FF2DB393563}" srcOrd="1" destOrd="0" presId="urn:microsoft.com/office/officeart/2018/2/layout/IconVerticalSolidList"/>
    <dgm:cxn modelId="{65AE682A-C984-4920-AF67-266367270AA7}" type="presParOf" srcId="{4CAEA383-833B-4C19-B2CE-06D0C858A223}" destId="{8F181E27-8C21-4D31-B113-50A038F4C157}" srcOrd="2" destOrd="0" presId="urn:microsoft.com/office/officeart/2018/2/layout/IconVerticalSolidList"/>
    <dgm:cxn modelId="{D1382993-5425-4A5E-835D-B571E13AD838}" type="presParOf" srcId="{4CAEA383-833B-4C19-B2CE-06D0C858A223}" destId="{83622CC2-A981-4445-9615-4D49EE3291C5}" srcOrd="3" destOrd="0" presId="urn:microsoft.com/office/officeart/2018/2/layout/IconVerticalSolidList"/>
    <dgm:cxn modelId="{0B0E4E05-0193-41FE-8208-01468FE68B02}" type="presParOf" srcId="{B73FC2D9-2C2E-4766-9729-71EFC0FB1195}" destId="{7D697B6E-DFC7-4561-BE12-E615AF99A60F}" srcOrd="3" destOrd="0" presId="urn:microsoft.com/office/officeart/2018/2/layout/IconVerticalSolidList"/>
    <dgm:cxn modelId="{F715FCC4-5D37-47A8-A1C5-0961976D1612}" type="presParOf" srcId="{B73FC2D9-2C2E-4766-9729-71EFC0FB1195}" destId="{3A7760DF-B8AA-43BF-B258-584C8786428F}" srcOrd="4" destOrd="0" presId="urn:microsoft.com/office/officeart/2018/2/layout/IconVerticalSolidList"/>
    <dgm:cxn modelId="{A2DE35F3-093C-4334-9E05-92750EFE580D}" type="presParOf" srcId="{3A7760DF-B8AA-43BF-B258-584C8786428F}" destId="{8118CA1C-A0AE-4051-ACF8-029EEDCEB6CC}" srcOrd="0" destOrd="0" presId="urn:microsoft.com/office/officeart/2018/2/layout/IconVerticalSolidList"/>
    <dgm:cxn modelId="{F9F6E349-27A3-43BA-9EDE-FE1DD0959EDF}" type="presParOf" srcId="{3A7760DF-B8AA-43BF-B258-584C8786428F}" destId="{86E85D5D-D7AB-428C-8300-0A9C6C8DA2E0}" srcOrd="1" destOrd="0" presId="urn:microsoft.com/office/officeart/2018/2/layout/IconVerticalSolidList"/>
    <dgm:cxn modelId="{22D7F66D-2840-4F95-81BB-99B36C4D9D5C}" type="presParOf" srcId="{3A7760DF-B8AA-43BF-B258-584C8786428F}" destId="{CA122D9A-180E-4844-BE59-B3729BCFB734}" srcOrd="2" destOrd="0" presId="urn:microsoft.com/office/officeart/2018/2/layout/IconVerticalSolidList"/>
    <dgm:cxn modelId="{BFD22A10-D1A6-4AAC-B208-61417F328602}" type="presParOf" srcId="{3A7760DF-B8AA-43BF-B258-584C8786428F}" destId="{486FAFDC-B889-4644-9368-D64F28EA3AE2}" srcOrd="3" destOrd="0" presId="urn:microsoft.com/office/officeart/2018/2/layout/IconVerticalSolidList"/>
    <dgm:cxn modelId="{E25144B4-9650-4749-AF0F-BDCACF637D31}" type="presParOf" srcId="{B73FC2D9-2C2E-4766-9729-71EFC0FB1195}" destId="{D0C938C4-7712-4FF7-9F7A-C9649D71888F}" srcOrd="5" destOrd="0" presId="urn:microsoft.com/office/officeart/2018/2/layout/IconVerticalSolidList"/>
    <dgm:cxn modelId="{B9942AA5-7EFA-42E9-8804-44C4981A3396}" type="presParOf" srcId="{B73FC2D9-2C2E-4766-9729-71EFC0FB1195}" destId="{1C4F2C74-6220-48D4-843D-E03382A3AC5B}" srcOrd="6" destOrd="0" presId="urn:microsoft.com/office/officeart/2018/2/layout/IconVerticalSolidList"/>
    <dgm:cxn modelId="{2B397A3E-9A1F-4880-A88A-448E8AE4B1BE}" type="presParOf" srcId="{1C4F2C74-6220-48D4-843D-E03382A3AC5B}" destId="{9E27DE70-595D-48CE-A4D0-970DD3228488}" srcOrd="0" destOrd="0" presId="urn:microsoft.com/office/officeart/2018/2/layout/IconVerticalSolidList"/>
    <dgm:cxn modelId="{A703C68A-477B-4525-ACC1-A1580B73343A}" type="presParOf" srcId="{1C4F2C74-6220-48D4-843D-E03382A3AC5B}" destId="{4E83336E-010C-4189-832F-A1DAE7A6971B}" srcOrd="1" destOrd="0" presId="urn:microsoft.com/office/officeart/2018/2/layout/IconVerticalSolidList"/>
    <dgm:cxn modelId="{9EF2E364-2AAA-4D78-9D17-CEBE71B877D6}" type="presParOf" srcId="{1C4F2C74-6220-48D4-843D-E03382A3AC5B}" destId="{26350054-B01F-4481-B8E5-A4D003A3F910}" srcOrd="2" destOrd="0" presId="urn:microsoft.com/office/officeart/2018/2/layout/IconVerticalSolidList"/>
    <dgm:cxn modelId="{86FB7A54-8E1D-45A7-BCED-7B50C9001E58}" type="presParOf" srcId="{1C4F2C74-6220-48D4-843D-E03382A3AC5B}" destId="{CB5237E6-9F23-4D6F-901F-C86979381ECB}" srcOrd="3" destOrd="0" presId="urn:microsoft.com/office/officeart/2018/2/layout/IconVerticalSolidList"/>
    <dgm:cxn modelId="{FA9A393C-9FBD-4EED-9017-F853375C0DF5}" type="presParOf" srcId="{B73FC2D9-2C2E-4766-9729-71EFC0FB1195}" destId="{FB70D6DB-881C-4786-BE6C-A61CC9D21956}" srcOrd="7" destOrd="0" presId="urn:microsoft.com/office/officeart/2018/2/layout/IconVerticalSolidList"/>
    <dgm:cxn modelId="{65D01F38-7DC9-4C8E-873A-0E081DC96A52}" type="presParOf" srcId="{B73FC2D9-2C2E-4766-9729-71EFC0FB1195}" destId="{078C3435-E81B-4D25-9698-E0313D7C07AE}" srcOrd="8" destOrd="0" presId="urn:microsoft.com/office/officeart/2018/2/layout/IconVerticalSolidList"/>
    <dgm:cxn modelId="{B4CCA3CF-8F1A-4C5E-ADB6-2BC6F28B7FCA}" type="presParOf" srcId="{078C3435-E81B-4D25-9698-E0313D7C07AE}" destId="{41463BE0-FFCA-4DB1-8F67-CC0C38CB9D8D}" srcOrd="0" destOrd="0" presId="urn:microsoft.com/office/officeart/2018/2/layout/IconVerticalSolidList"/>
    <dgm:cxn modelId="{DB34397C-DD97-460C-A467-2B747D6B3CD7}" type="presParOf" srcId="{078C3435-E81B-4D25-9698-E0313D7C07AE}" destId="{8A020058-E346-4F80-A2B5-6C8053634535}" srcOrd="1" destOrd="0" presId="urn:microsoft.com/office/officeart/2018/2/layout/IconVerticalSolidList"/>
    <dgm:cxn modelId="{6DFF717E-25A1-4618-BF01-E68A7CA8806F}" type="presParOf" srcId="{078C3435-E81B-4D25-9698-E0313D7C07AE}" destId="{52E271A9-B8C8-4D11-8C73-9D23DEF668F5}" srcOrd="2" destOrd="0" presId="urn:microsoft.com/office/officeart/2018/2/layout/IconVerticalSolidList"/>
    <dgm:cxn modelId="{673E35B4-F3CD-41DD-84A8-763250589353}" type="presParOf" srcId="{078C3435-E81B-4D25-9698-E0313D7C07AE}" destId="{F4C7F434-7FBD-42A8-915B-6E61CC6958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2B7E5B-26D2-42C8-853F-78651135F0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33E8DC2-FFE7-4768-838F-128D7B4911E8}">
      <dgm:prSet/>
      <dgm:spPr/>
      <dgm:t>
        <a:bodyPr/>
        <a:lstStyle/>
        <a:p>
          <a:r>
            <a:rPr lang="en-US"/>
            <a:t>Download python 3.8.3</a:t>
          </a:r>
        </a:p>
      </dgm:t>
    </dgm:pt>
    <dgm:pt modelId="{A426760B-18EC-44D8-B47C-E8FD1E5E6673}" type="parTrans" cxnId="{FF899AB9-AB95-4479-BF82-A6F3D704C82A}">
      <dgm:prSet/>
      <dgm:spPr/>
      <dgm:t>
        <a:bodyPr/>
        <a:lstStyle/>
        <a:p>
          <a:endParaRPr lang="en-US"/>
        </a:p>
      </dgm:t>
    </dgm:pt>
    <dgm:pt modelId="{B6A40D1F-F22D-4165-BE5F-D8320505AF71}" type="sibTrans" cxnId="{FF899AB9-AB95-4479-BF82-A6F3D704C82A}">
      <dgm:prSet/>
      <dgm:spPr/>
      <dgm:t>
        <a:bodyPr/>
        <a:lstStyle/>
        <a:p>
          <a:endParaRPr lang="en-US"/>
        </a:p>
      </dgm:t>
    </dgm:pt>
    <dgm:pt modelId="{CB130BCD-989A-4EBD-8531-4AF66CE29A9D}">
      <dgm:prSet/>
      <dgm:spPr/>
      <dgm:t>
        <a:bodyPr/>
        <a:lstStyle/>
        <a:p>
          <a:r>
            <a:rPr lang="en-US"/>
            <a:t>Install Pycharm</a:t>
          </a:r>
        </a:p>
      </dgm:t>
    </dgm:pt>
    <dgm:pt modelId="{D48D1AB0-5C89-4AA3-A46E-50C910DDE18B}" type="parTrans" cxnId="{1BD18091-612D-4AF6-BF51-3D323B08D78D}">
      <dgm:prSet/>
      <dgm:spPr/>
      <dgm:t>
        <a:bodyPr/>
        <a:lstStyle/>
        <a:p>
          <a:endParaRPr lang="en-US"/>
        </a:p>
      </dgm:t>
    </dgm:pt>
    <dgm:pt modelId="{F02D181F-A3CA-45E8-88AB-D55549387DC3}" type="sibTrans" cxnId="{1BD18091-612D-4AF6-BF51-3D323B08D78D}">
      <dgm:prSet/>
      <dgm:spPr/>
      <dgm:t>
        <a:bodyPr/>
        <a:lstStyle/>
        <a:p>
          <a:endParaRPr lang="en-US"/>
        </a:p>
      </dgm:t>
    </dgm:pt>
    <dgm:pt modelId="{616C11E8-5955-4A8F-BDE9-BAC9EB44B81A}">
      <dgm:prSet/>
      <dgm:spPr/>
      <dgm:t>
        <a:bodyPr/>
        <a:lstStyle/>
        <a:p>
          <a:r>
            <a:rPr lang="en-US"/>
            <a:t>As it downloads and installs, we will brainstorm for virtual High Five ideas.</a:t>
          </a:r>
        </a:p>
      </dgm:t>
    </dgm:pt>
    <dgm:pt modelId="{6EA8E82C-F161-4CE4-96B5-7FFF9DE7014D}" type="parTrans" cxnId="{1B879E52-9355-45CF-986F-6DB1546A2051}">
      <dgm:prSet/>
      <dgm:spPr/>
      <dgm:t>
        <a:bodyPr/>
        <a:lstStyle/>
        <a:p>
          <a:endParaRPr lang="en-US"/>
        </a:p>
      </dgm:t>
    </dgm:pt>
    <dgm:pt modelId="{593EB5DE-0EB5-4AAA-80B4-610715B6FBDF}" type="sibTrans" cxnId="{1B879E52-9355-45CF-986F-6DB1546A2051}">
      <dgm:prSet/>
      <dgm:spPr/>
      <dgm:t>
        <a:bodyPr/>
        <a:lstStyle/>
        <a:p>
          <a:endParaRPr lang="en-US"/>
        </a:p>
      </dgm:t>
    </dgm:pt>
    <dgm:pt modelId="{4880AF84-145C-4725-ADAD-E703B2DB768E}" type="pres">
      <dgm:prSet presAssocID="{702B7E5B-26D2-42C8-853F-78651135F069}" presName="root" presStyleCnt="0">
        <dgm:presLayoutVars>
          <dgm:dir/>
          <dgm:resizeHandles val="exact"/>
        </dgm:presLayoutVars>
      </dgm:prSet>
      <dgm:spPr/>
    </dgm:pt>
    <dgm:pt modelId="{34ED3B91-7D77-4F62-AC5D-7FFEA619E578}" type="pres">
      <dgm:prSet presAssocID="{733E8DC2-FFE7-4768-838F-128D7B4911E8}" presName="compNode" presStyleCnt="0"/>
      <dgm:spPr/>
    </dgm:pt>
    <dgm:pt modelId="{DA63B080-F1E8-4411-B3CD-A4B04CA92F85}" type="pres">
      <dgm:prSet presAssocID="{733E8DC2-FFE7-4768-838F-128D7B4911E8}" presName="bgRect" presStyleLbl="bgShp" presStyleIdx="0" presStyleCnt="3"/>
      <dgm:spPr/>
    </dgm:pt>
    <dgm:pt modelId="{A5B7666B-27C7-4480-A2D1-EBB4F051C7EA}" type="pres">
      <dgm:prSet presAssocID="{733E8DC2-FFE7-4768-838F-128D7B4911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01F36881-214B-417E-AC30-14DFB02D1162}" type="pres">
      <dgm:prSet presAssocID="{733E8DC2-FFE7-4768-838F-128D7B4911E8}" presName="spaceRect" presStyleCnt="0"/>
      <dgm:spPr/>
    </dgm:pt>
    <dgm:pt modelId="{69657666-360F-42C3-872D-09007144F6F1}" type="pres">
      <dgm:prSet presAssocID="{733E8DC2-FFE7-4768-838F-128D7B4911E8}" presName="parTx" presStyleLbl="revTx" presStyleIdx="0" presStyleCnt="3">
        <dgm:presLayoutVars>
          <dgm:chMax val="0"/>
          <dgm:chPref val="0"/>
        </dgm:presLayoutVars>
      </dgm:prSet>
      <dgm:spPr/>
    </dgm:pt>
    <dgm:pt modelId="{BE9B5B88-A2D3-4E86-823F-BC5CFF654255}" type="pres">
      <dgm:prSet presAssocID="{B6A40D1F-F22D-4165-BE5F-D8320505AF71}" presName="sibTrans" presStyleCnt="0"/>
      <dgm:spPr/>
    </dgm:pt>
    <dgm:pt modelId="{2BD91D4D-6DE6-4D81-88B4-CEA12569F5A6}" type="pres">
      <dgm:prSet presAssocID="{CB130BCD-989A-4EBD-8531-4AF66CE29A9D}" presName="compNode" presStyleCnt="0"/>
      <dgm:spPr/>
    </dgm:pt>
    <dgm:pt modelId="{CD3F72A3-D1A0-4A9C-9001-DCE539297110}" type="pres">
      <dgm:prSet presAssocID="{CB130BCD-989A-4EBD-8531-4AF66CE29A9D}" presName="bgRect" presStyleLbl="bgShp" presStyleIdx="1" presStyleCnt="3"/>
      <dgm:spPr/>
    </dgm:pt>
    <dgm:pt modelId="{3642DF01-73AE-4931-8E04-93A92C707FF5}" type="pres">
      <dgm:prSet presAssocID="{CB130BCD-989A-4EBD-8531-4AF66CE29A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1F4657-DF4F-4863-8D6E-52BBA35E5658}" type="pres">
      <dgm:prSet presAssocID="{CB130BCD-989A-4EBD-8531-4AF66CE29A9D}" presName="spaceRect" presStyleCnt="0"/>
      <dgm:spPr/>
    </dgm:pt>
    <dgm:pt modelId="{9C96E838-06F3-4535-A0B9-674D53A3875D}" type="pres">
      <dgm:prSet presAssocID="{CB130BCD-989A-4EBD-8531-4AF66CE29A9D}" presName="parTx" presStyleLbl="revTx" presStyleIdx="1" presStyleCnt="3">
        <dgm:presLayoutVars>
          <dgm:chMax val="0"/>
          <dgm:chPref val="0"/>
        </dgm:presLayoutVars>
      </dgm:prSet>
      <dgm:spPr/>
    </dgm:pt>
    <dgm:pt modelId="{0A586046-C1F0-4541-8C21-9689B3F87469}" type="pres">
      <dgm:prSet presAssocID="{F02D181F-A3CA-45E8-88AB-D55549387DC3}" presName="sibTrans" presStyleCnt="0"/>
      <dgm:spPr/>
    </dgm:pt>
    <dgm:pt modelId="{51A78A16-579A-4EE9-B998-BD577FCDDACB}" type="pres">
      <dgm:prSet presAssocID="{616C11E8-5955-4A8F-BDE9-BAC9EB44B81A}" presName="compNode" presStyleCnt="0"/>
      <dgm:spPr/>
    </dgm:pt>
    <dgm:pt modelId="{7CA5A3DB-ADBC-4358-9C13-636F14885B71}" type="pres">
      <dgm:prSet presAssocID="{616C11E8-5955-4A8F-BDE9-BAC9EB44B81A}" presName="bgRect" presStyleLbl="bgShp" presStyleIdx="2" presStyleCnt="3"/>
      <dgm:spPr/>
    </dgm:pt>
    <dgm:pt modelId="{DB7C0898-A92E-474A-B37F-79A179BD8367}" type="pres">
      <dgm:prSet presAssocID="{616C11E8-5955-4A8F-BDE9-BAC9EB44B8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C4D6EA5B-0354-4055-BB9E-3D3AC62C01E0}" type="pres">
      <dgm:prSet presAssocID="{616C11E8-5955-4A8F-BDE9-BAC9EB44B81A}" presName="spaceRect" presStyleCnt="0"/>
      <dgm:spPr/>
    </dgm:pt>
    <dgm:pt modelId="{9CCEBE4A-2AA5-4CE8-9B67-A11B3945EAE8}" type="pres">
      <dgm:prSet presAssocID="{616C11E8-5955-4A8F-BDE9-BAC9EB44B8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8E2326-1448-4981-AF2F-2B6D61DDBA77}" type="presOf" srcId="{616C11E8-5955-4A8F-BDE9-BAC9EB44B81A}" destId="{9CCEBE4A-2AA5-4CE8-9B67-A11B3945EAE8}" srcOrd="0" destOrd="0" presId="urn:microsoft.com/office/officeart/2018/2/layout/IconVerticalSolidList"/>
    <dgm:cxn modelId="{1B879E52-9355-45CF-986F-6DB1546A2051}" srcId="{702B7E5B-26D2-42C8-853F-78651135F069}" destId="{616C11E8-5955-4A8F-BDE9-BAC9EB44B81A}" srcOrd="2" destOrd="0" parTransId="{6EA8E82C-F161-4CE4-96B5-7FFF9DE7014D}" sibTransId="{593EB5DE-0EB5-4AAA-80B4-610715B6FBDF}"/>
    <dgm:cxn modelId="{9CC03C54-E2C3-4C6C-BBF6-9A91EF27631B}" type="presOf" srcId="{CB130BCD-989A-4EBD-8531-4AF66CE29A9D}" destId="{9C96E838-06F3-4535-A0B9-674D53A3875D}" srcOrd="0" destOrd="0" presId="urn:microsoft.com/office/officeart/2018/2/layout/IconVerticalSolidList"/>
    <dgm:cxn modelId="{13BAE066-EC4E-4E9F-B74F-184C10876D63}" type="presOf" srcId="{733E8DC2-FFE7-4768-838F-128D7B4911E8}" destId="{69657666-360F-42C3-872D-09007144F6F1}" srcOrd="0" destOrd="0" presId="urn:microsoft.com/office/officeart/2018/2/layout/IconVerticalSolidList"/>
    <dgm:cxn modelId="{1BD18091-612D-4AF6-BF51-3D323B08D78D}" srcId="{702B7E5B-26D2-42C8-853F-78651135F069}" destId="{CB130BCD-989A-4EBD-8531-4AF66CE29A9D}" srcOrd="1" destOrd="0" parTransId="{D48D1AB0-5C89-4AA3-A46E-50C910DDE18B}" sibTransId="{F02D181F-A3CA-45E8-88AB-D55549387DC3}"/>
    <dgm:cxn modelId="{B69E3BB4-9942-4998-BDEF-EB28F4BA8513}" type="presOf" srcId="{702B7E5B-26D2-42C8-853F-78651135F069}" destId="{4880AF84-145C-4725-ADAD-E703B2DB768E}" srcOrd="0" destOrd="0" presId="urn:microsoft.com/office/officeart/2018/2/layout/IconVerticalSolidList"/>
    <dgm:cxn modelId="{FF899AB9-AB95-4479-BF82-A6F3D704C82A}" srcId="{702B7E5B-26D2-42C8-853F-78651135F069}" destId="{733E8DC2-FFE7-4768-838F-128D7B4911E8}" srcOrd="0" destOrd="0" parTransId="{A426760B-18EC-44D8-B47C-E8FD1E5E6673}" sibTransId="{B6A40D1F-F22D-4165-BE5F-D8320505AF71}"/>
    <dgm:cxn modelId="{9B6893BE-E281-4FA5-941D-7EBD07F2D72C}" type="presParOf" srcId="{4880AF84-145C-4725-ADAD-E703B2DB768E}" destId="{34ED3B91-7D77-4F62-AC5D-7FFEA619E578}" srcOrd="0" destOrd="0" presId="urn:microsoft.com/office/officeart/2018/2/layout/IconVerticalSolidList"/>
    <dgm:cxn modelId="{AE000F33-0A43-4B2A-BC91-DE4CB4003E13}" type="presParOf" srcId="{34ED3B91-7D77-4F62-AC5D-7FFEA619E578}" destId="{DA63B080-F1E8-4411-B3CD-A4B04CA92F85}" srcOrd="0" destOrd="0" presId="urn:microsoft.com/office/officeart/2018/2/layout/IconVerticalSolidList"/>
    <dgm:cxn modelId="{B93DB20B-BBF7-426A-A0C9-A8671B8394A1}" type="presParOf" srcId="{34ED3B91-7D77-4F62-AC5D-7FFEA619E578}" destId="{A5B7666B-27C7-4480-A2D1-EBB4F051C7EA}" srcOrd="1" destOrd="0" presId="urn:microsoft.com/office/officeart/2018/2/layout/IconVerticalSolidList"/>
    <dgm:cxn modelId="{8FE782EA-3CA9-40E3-8DE5-4AF640B9AFC2}" type="presParOf" srcId="{34ED3B91-7D77-4F62-AC5D-7FFEA619E578}" destId="{01F36881-214B-417E-AC30-14DFB02D1162}" srcOrd="2" destOrd="0" presId="urn:microsoft.com/office/officeart/2018/2/layout/IconVerticalSolidList"/>
    <dgm:cxn modelId="{6E636B47-6896-4D84-BC76-08D404402F06}" type="presParOf" srcId="{34ED3B91-7D77-4F62-AC5D-7FFEA619E578}" destId="{69657666-360F-42C3-872D-09007144F6F1}" srcOrd="3" destOrd="0" presId="urn:microsoft.com/office/officeart/2018/2/layout/IconVerticalSolidList"/>
    <dgm:cxn modelId="{B6C3FDED-FFFF-4DA1-8727-4B3F3A56AEE2}" type="presParOf" srcId="{4880AF84-145C-4725-ADAD-E703B2DB768E}" destId="{BE9B5B88-A2D3-4E86-823F-BC5CFF654255}" srcOrd="1" destOrd="0" presId="urn:microsoft.com/office/officeart/2018/2/layout/IconVerticalSolidList"/>
    <dgm:cxn modelId="{DCF79579-C99B-4AAE-BC49-9C93CD11B1B5}" type="presParOf" srcId="{4880AF84-145C-4725-ADAD-E703B2DB768E}" destId="{2BD91D4D-6DE6-4D81-88B4-CEA12569F5A6}" srcOrd="2" destOrd="0" presId="urn:microsoft.com/office/officeart/2018/2/layout/IconVerticalSolidList"/>
    <dgm:cxn modelId="{368FE452-AB84-4F75-9AF0-02E5A9712801}" type="presParOf" srcId="{2BD91D4D-6DE6-4D81-88B4-CEA12569F5A6}" destId="{CD3F72A3-D1A0-4A9C-9001-DCE539297110}" srcOrd="0" destOrd="0" presId="urn:microsoft.com/office/officeart/2018/2/layout/IconVerticalSolidList"/>
    <dgm:cxn modelId="{D317F549-1D9C-4283-B912-3D45CA2251C1}" type="presParOf" srcId="{2BD91D4D-6DE6-4D81-88B4-CEA12569F5A6}" destId="{3642DF01-73AE-4931-8E04-93A92C707FF5}" srcOrd="1" destOrd="0" presId="urn:microsoft.com/office/officeart/2018/2/layout/IconVerticalSolidList"/>
    <dgm:cxn modelId="{D87BE00E-752D-480C-967E-7B9E214AA2DD}" type="presParOf" srcId="{2BD91D4D-6DE6-4D81-88B4-CEA12569F5A6}" destId="{B11F4657-DF4F-4863-8D6E-52BBA35E5658}" srcOrd="2" destOrd="0" presId="urn:microsoft.com/office/officeart/2018/2/layout/IconVerticalSolidList"/>
    <dgm:cxn modelId="{E507F433-BDEE-415D-A26B-F6FF4254A4F8}" type="presParOf" srcId="{2BD91D4D-6DE6-4D81-88B4-CEA12569F5A6}" destId="{9C96E838-06F3-4535-A0B9-674D53A3875D}" srcOrd="3" destOrd="0" presId="urn:microsoft.com/office/officeart/2018/2/layout/IconVerticalSolidList"/>
    <dgm:cxn modelId="{1EA74C48-5DA2-4E6B-A801-CA042AD51817}" type="presParOf" srcId="{4880AF84-145C-4725-ADAD-E703B2DB768E}" destId="{0A586046-C1F0-4541-8C21-9689B3F87469}" srcOrd="3" destOrd="0" presId="urn:microsoft.com/office/officeart/2018/2/layout/IconVerticalSolidList"/>
    <dgm:cxn modelId="{420944A0-360E-4F8B-B946-1DB939FC515B}" type="presParOf" srcId="{4880AF84-145C-4725-ADAD-E703B2DB768E}" destId="{51A78A16-579A-4EE9-B998-BD577FCDDACB}" srcOrd="4" destOrd="0" presId="urn:microsoft.com/office/officeart/2018/2/layout/IconVerticalSolidList"/>
    <dgm:cxn modelId="{D04D1297-51A3-4252-93FD-FE170EFF63D8}" type="presParOf" srcId="{51A78A16-579A-4EE9-B998-BD577FCDDACB}" destId="{7CA5A3DB-ADBC-4358-9C13-636F14885B71}" srcOrd="0" destOrd="0" presId="urn:microsoft.com/office/officeart/2018/2/layout/IconVerticalSolidList"/>
    <dgm:cxn modelId="{3DB69B5E-FBA6-44A6-8066-61B9A1185A6B}" type="presParOf" srcId="{51A78A16-579A-4EE9-B998-BD577FCDDACB}" destId="{DB7C0898-A92E-474A-B37F-79A179BD8367}" srcOrd="1" destOrd="0" presId="urn:microsoft.com/office/officeart/2018/2/layout/IconVerticalSolidList"/>
    <dgm:cxn modelId="{6C07B5D1-1556-49CE-B32F-A63D49FED4CB}" type="presParOf" srcId="{51A78A16-579A-4EE9-B998-BD577FCDDACB}" destId="{C4D6EA5B-0354-4055-BB9E-3D3AC62C01E0}" srcOrd="2" destOrd="0" presId="urn:microsoft.com/office/officeart/2018/2/layout/IconVerticalSolidList"/>
    <dgm:cxn modelId="{7D6F4E5D-3117-4AD4-B404-C039F15DC69A}" type="presParOf" srcId="{51A78A16-579A-4EE9-B998-BD577FCDDACB}" destId="{9CCEBE4A-2AA5-4CE8-9B67-A11B3945EA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A9F139-1E17-44DB-A62D-162C92F77FF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62235B4-1DF0-4154-8EC4-460C291257C5}">
      <dgm:prSet/>
      <dgm:spPr/>
      <dgm:t>
        <a:bodyPr/>
        <a:lstStyle/>
        <a:p>
          <a:r>
            <a:rPr lang="en-US" b="0" i="0"/>
            <a:t>Let’s share some tech news, funny facts, innovative machines, cool features in games, or whatever else piques your interest</a:t>
          </a:r>
          <a:endParaRPr lang="en-US"/>
        </a:p>
      </dgm:t>
    </dgm:pt>
    <dgm:pt modelId="{02A6716D-F790-4829-9741-D8FB211131F8}" type="parTrans" cxnId="{5B73FDA4-EA6A-4AA7-8A1D-BC70F7AB915D}">
      <dgm:prSet/>
      <dgm:spPr/>
      <dgm:t>
        <a:bodyPr/>
        <a:lstStyle/>
        <a:p>
          <a:endParaRPr lang="en-US"/>
        </a:p>
      </dgm:t>
    </dgm:pt>
    <dgm:pt modelId="{1015401D-A4B3-4FC0-9B57-CD49297AAFBE}" type="sibTrans" cxnId="{5B73FDA4-EA6A-4AA7-8A1D-BC70F7AB915D}">
      <dgm:prSet/>
      <dgm:spPr/>
      <dgm:t>
        <a:bodyPr/>
        <a:lstStyle/>
        <a:p>
          <a:endParaRPr lang="en-US"/>
        </a:p>
      </dgm:t>
    </dgm:pt>
    <dgm:pt modelId="{96B537EF-A35B-4A2D-AA52-6A4446DEAE52}">
      <dgm:prSet/>
      <dgm:spPr/>
      <dgm:t>
        <a:bodyPr/>
        <a:lstStyle/>
        <a:p>
          <a:r>
            <a:rPr lang="en-US" b="0" i="0"/>
            <a:t>From me- debug story</a:t>
          </a:r>
          <a:endParaRPr lang="en-US"/>
        </a:p>
      </dgm:t>
    </dgm:pt>
    <dgm:pt modelId="{58CC419A-64C1-4A26-B169-C4CBA5B477D7}" type="parTrans" cxnId="{C816F144-46A7-4A04-BF68-9310C18FEFC2}">
      <dgm:prSet/>
      <dgm:spPr/>
      <dgm:t>
        <a:bodyPr/>
        <a:lstStyle/>
        <a:p>
          <a:endParaRPr lang="en-US"/>
        </a:p>
      </dgm:t>
    </dgm:pt>
    <dgm:pt modelId="{99545F23-A77E-427E-A14C-177211577901}" type="sibTrans" cxnId="{C816F144-46A7-4A04-BF68-9310C18FEFC2}">
      <dgm:prSet/>
      <dgm:spPr/>
      <dgm:t>
        <a:bodyPr/>
        <a:lstStyle/>
        <a:p>
          <a:endParaRPr lang="en-US"/>
        </a:p>
      </dgm:t>
    </dgm:pt>
    <dgm:pt modelId="{12385E99-7A5A-AB47-A474-2ED751F67C40}" type="pres">
      <dgm:prSet presAssocID="{10A9F139-1E17-44DB-A62D-162C92F77FF5}" presName="linear" presStyleCnt="0">
        <dgm:presLayoutVars>
          <dgm:animLvl val="lvl"/>
          <dgm:resizeHandles val="exact"/>
        </dgm:presLayoutVars>
      </dgm:prSet>
      <dgm:spPr/>
    </dgm:pt>
    <dgm:pt modelId="{C1D16A71-8B00-3647-9A79-812956F5BABA}" type="pres">
      <dgm:prSet presAssocID="{362235B4-1DF0-4154-8EC4-460C291257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53FE26-97C9-B849-A827-76A6DC286514}" type="pres">
      <dgm:prSet presAssocID="{1015401D-A4B3-4FC0-9B57-CD49297AAFBE}" presName="spacer" presStyleCnt="0"/>
      <dgm:spPr/>
    </dgm:pt>
    <dgm:pt modelId="{75F13109-0C1D-C746-AFBD-1AB42FD023E4}" type="pres">
      <dgm:prSet presAssocID="{96B537EF-A35B-4A2D-AA52-6A4446DEAE5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816F144-46A7-4A04-BF68-9310C18FEFC2}" srcId="{10A9F139-1E17-44DB-A62D-162C92F77FF5}" destId="{96B537EF-A35B-4A2D-AA52-6A4446DEAE52}" srcOrd="1" destOrd="0" parTransId="{58CC419A-64C1-4A26-B169-C4CBA5B477D7}" sibTransId="{99545F23-A77E-427E-A14C-177211577901}"/>
    <dgm:cxn modelId="{9CFC5167-E08B-D14D-B799-37E372369D3B}" type="presOf" srcId="{362235B4-1DF0-4154-8EC4-460C291257C5}" destId="{C1D16A71-8B00-3647-9A79-812956F5BABA}" srcOrd="0" destOrd="0" presId="urn:microsoft.com/office/officeart/2005/8/layout/vList2"/>
    <dgm:cxn modelId="{5B73FDA4-EA6A-4AA7-8A1D-BC70F7AB915D}" srcId="{10A9F139-1E17-44DB-A62D-162C92F77FF5}" destId="{362235B4-1DF0-4154-8EC4-460C291257C5}" srcOrd="0" destOrd="0" parTransId="{02A6716D-F790-4829-9741-D8FB211131F8}" sibTransId="{1015401D-A4B3-4FC0-9B57-CD49297AAFBE}"/>
    <dgm:cxn modelId="{CB6DFBBA-57A0-EE40-9566-F9103E008924}" type="presOf" srcId="{96B537EF-A35B-4A2D-AA52-6A4446DEAE52}" destId="{75F13109-0C1D-C746-AFBD-1AB42FD023E4}" srcOrd="0" destOrd="0" presId="urn:microsoft.com/office/officeart/2005/8/layout/vList2"/>
    <dgm:cxn modelId="{1C11FCC1-A614-934C-8BF9-FBB75FBD2D07}" type="presOf" srcId="{10A9F139-1E17-44DB-A62D-162C92F77FF5}" destId="{12385E99-7A5A-AB47-A474-2ED751F67C40}" srcOrd="0" destOrd="0" presId="urn:microsoft.com/office/officeart/2005/8/layout/vList2"/>
    <dgm:cxn modelId="{7CD53FE0-93A1-434D-BCC9-B464D9E2F658}" type="presParOf" srcId="{12385E99-7A5A-AB47-A474-2ED751F67C40}" destId="{C1D16A71-8B00-3647-9A79-812956F5BABA}" srcOrd="0" destOrd="0" presId="urn:microsoft.com/office/officeart/2005/8/layout/vList2"/>
    <dgm:cxn modelId="{8FEE6C32-1E85-254A-96A3-B783D0FAA92F}" type="presParOf" srcId="{12385E99-7A5A-AB47-A474-2ED751F67C40}" destId="{2053FE26-97C9-B849-A827-76A6DC286514}" srcOrd="1" destOrd="0" presId="urn:microsoft.com/office/officeart/2005/8/layout/vList2"/>
    <dgm:cxn modelId="{57DFDD85-BA24-DA48-AE84-1F656BC7D799}" type="presParOf" srcId="{12385E99-7A5A-AB47-A474-2ED751F67C40}" destId="{75F13109-0C1D-C746-AFBD-1AB42FD023E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85FBA7-DACC-44DA-8FD5-7D8705CD781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2450C10-8914-4C8A-9434-055AE699CADF}">
      <dgm:prSet/>
      <dgm:spPr/>
      <dgm:t>
        <a:bodyPr/>
        <a:lstStyle/>
        <a:p>
          <a:r>
            <a:rPr lang="en-US" b="0" i="0"/>
            <a:t>No Homework</a:t>
          </a:r>
          <a:endParaRPr lang="en-US"/>
        </a:p>
      </dgm:t>
    </dgm:pt>
    <dgm:pt modelId="{63BAC9EE-36B8-45A2-9DA3-60BEC1A1F5D3}" type="parTrans" cxnId="{7C0F45E7-746F-4E21-A63C-16ACA4A95845}">
      <dgm:prSet/>
      <dgm:spPr/>
      <dgm:t>
        <a:bodyPr/>
        <a:lstStyle/>
        <a:p>
          <a:endParaRPr lang="en-US"/>
        </a:p>
      </dgm:t>
    </dgm:pt>
    <dgm:pt modelId="{E73D6691-F7C6-4EC2-A8E6-2391A5475C3C}" type="sibTrans" cxnId="{7C0F45E7-746F-4E21-A63C-16ACA4A95845}">
      <dgm:prSet/>
      <dgm:spPr/>
      <dgm:t>
        <a:bodyPr/>
        <a:lstStyle/>
        <a:p>
          <a:endParaRPr lang="en-US"/>
        </a:p>
      </dgm:t>
    </dgm:pt>
    <dgm:pt modelId="{0564F7BB-D06C-416F-A7D5-C691C081522B}">
      <dgm:prSet/>
      <dgm:spPr/>
      <dgm:t>
        <a:bodyPr/>
        <a:lstStyle/>
        <a:p>
          <a:r>
            <a:rPr lang="en-US" b="0" i="0"/>
            <a:t>Play around a little with the print command if you want to</a:t>
          </a:r>
          <a:endParaRPr lang="en-US"/>
        </a:p>
      </dgm:t>
    </dgm:pt>
    <dgm:pt modelId="{D74CDA01-D422-48EB-A0CB-9CF1B1E5CF1E}" type="parTrans" cxnId="{37374AD6-34EB-4664-A25B-5C6988D157B9}">
      <dgm:prSet/>
      <dgm:spPr/>
      <dgm:t>
        <a:bodyPr/>
        <a:lstStyle/>
        <a:p>
          <a:endParaRPr lang="en-US"/>
        </a:p>
      </dgm:t>
    </dgm:pt>
    <dgm:pt modelId="{44FF84E5-AAB5-46EF-A704-42B4DDBDC649}" type="sibTrans" cxnId="{37374AD6-34EB-4664-A25B-5C6988D157B9}">
      <dgm:prSet/>
      <dgm:spPr/>
      <dgm:t>
        <a:bodyPr/>
        <a:lstStyle/>
        <a:p>
          <a:endParaRPr lang="en-US"/>
        </a:p>
      </dgm:t>
    </dgm:pt>
    <dgm:pt modelId="{CC963250-3C14-46BC-BD47-51972AD964F4}">
      <dgm:prSet/>
      <dgm:spPr/>
      <dgm:t>
        <a:bodyPr/>
        <a:lstStyle/>
        <a:p>
          <a:r>
            <a:rPr lang="en-US" b="0" i="0"/>
            <a:t>Bring some tech talk topic for next class</a:t>
          </a:r>
          <a:endParaRPr lang="en-US"/>
        </a:p>
      </dgm:t>
    </dgm:pt>
    <dgm:pt modelId="{DE1ED74F-6A0C-4BDF-BD6C-7DFD55C5BFA4}" type="parTrans" cxnId="{4F98F4A2-B4AF-4A81-834E-2528FCA45C0A}">
      <dgm:prSet/>
      <dgm:spPr/>
      <dgm:t>
        <a:bodyPr/>
        <a:lstStyle/>
        <a:p>
          <a:endParaRPr lang="en-US"/>
        </a:p>
      </dgm:t>
    </dgm:pt>
    <dgm:pt modelId="{6F7C49BA-0B0E-4392-9ACD-3B4590199A9A}" type="sibTrans" cxnId="{4F98F4A2-B4AF-4A81-834E-2528FCA45C0A}">
      <dgm:prSet/>
      <dgm:spPr/>
      <dgm:t>
        <a:bodyPr/>
        <a:lstStyle/>
        <a:p>
          <a:endParaRPr lang="en-US"/>
        </a:p>
      </dgm:t>
    </dgm:pt>
    <dgm:pt modelId="{55F464E5-0BE9-4F8F-893D-A3D1E31C09E6}">
      <dgm:prSet/>
      <dgm:spPr/>
      <dgm:t>
        <a:bodyPr/>
        <a:lstStyle/>
        <a:p>
          <a:r>
            <a:rPr lang="en-US" b="0" i="0"/>
            <a:t>Have a great week!</a:t>
          </a:r>
          <a:endParaRPr lang="en-US"/>
        </a:p>
      </dgm:t>
    </dgm:pt>
    <dgm:pt modelId="{30EC9057-C4A9-41FA-8EEB-6974D287D15A}" type="parTrans" cxnId="{BB7482FC-D1BF-478A-A99F-2A426C035591}">
      <dgm:prSet/>
      <dgm:spPr/>
      <dgm:t>
        <a:bodyPr/>
        <a:lstStyle/>
        <a:p>
          <a:endParaRPr lang="en-US"/>
        </a:p>
      </dgm:t>
    </dgm:pt>
    <dgm:pt modelId="{366860AC-B99C-4F81-89B8-3ED8E0742C48}" type="sibTrans" cxnId="{BB7482FC-D1BF-478A-A99F-2A426C035591}">
      <dgm:prSet/>
      <dgm:spPr/>
      <dgm:t>
        <a:bodyPr/>
        <a:lstStyle/>
        <a:p>
          <a:endParaRPr lang="en-US"/>
        </a:p>
      </dgm:t>
    </dgm:pt>
    <dgm:pt modelId="{AA982B26-8997-AF42-B6D1-CAC8306E3E11}" type="pres">
      <dgm:prSet presAssocID="{1185FBA7-DACC-44DA-8FD5-7D8705CD7819}" presName="linear" presStyleCnt="0">
        <dgm:presLayoutVars>
          <dgm:animLvl val="lvl"/>
          <dgm:resizeHandles val="exact"/>
        </dgm:presLayoutVars>
      </dgm:prSet>
      <dgm:spPr/>
    </dgm:pt>
    <dgm:pt modelId="{47D3975D-7F99-1943-9195-3FB7A458CEFE}" type="pres">
      <dgm:prSet presAssocID="{D2450C10-8914-4C8A-9434-055AE699CAD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3E41A1-FAD6-7846-AD22-7F45DDA1ACCB}" type="pres">
      <dgm:prSet presAssocID="{E73D6691-F7C6-4EC2-A8E6-2391A5475C3C}" presName="spacer" presStyleCnt="0"/>
      <dgm:spPr/>
    </dgm:pt>
    <dgm:pt modelId="{B9B05C78-D591-F845-83ED-E2AE09FA2D4E}" type="pres">
      <dgm:prSet presAssocID="{0564F7BB-D06C-416F-A7D5-C691C081522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CE6E7E1-3DB2-BB46-9854-3E6C0ADF0226}" type="pres">
      <dgm:prSet presAssocID="{44FF84E5-AAB5-46EF-A704-42B4DDBDC649}" presName="spacer" presStyleCnt="0"/>
      <dgm:spPr/>
    </dgm:pt>
    <dgm:pt modelId="{31CAA5C6-D3FB-184A-AFE6-683166EBB0AA}" type="pres">
      <dgm:prSet presAssocID="{CC963250-3C14-46BC-BD47-51972AD964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355516B-11E0-A54D-801F-5EC829ECB207}" type="pres">
      <dgm:prSet presAssocID="{6F7C49BA-0B0E-4392-9ACD-3B4590199A9A}" presName="spacer" presStyleCnt="0"/>
      <dgm:spPr/>
    </dgm:pt>
    <dgm:pt modelId="{76B4BB50-513E-7F49-ABDE-FEDBFCD3C983}" type="pres">
      <dgm:prSet presAssocID="{55F464E5-0BE9-4F8F-893D-A3D1E31C09E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933B70D-45A6-B846-9235-459F1523D910}" type="presOf" srcId="{1185FBA7-DACC-44DA-8FD5-7D8705CD7819}" destId="{AA982B26-8997-AF42-B6D1-CAC8306E3E11}" srcOrd="0" destOrd="0" presId="urn:microsoft.com/office/officeart/2005/8/layout/vList2"/>
    <dgm:cxn modelId="{B3588C98-E212-9548-863F-F66951983379}" type="presOf" srcId="{55F464E5-0BE9-4F8F-893D-A3D1E31C09E6}" destId="{76B4BB50-513E-7F49-ABDE-FEDBFCD3C983}" srcOrd="0" destOrd="0" presId="urn:microsoft.com/office/officeart/2005/8/layout/vList2"/>
    <dgm:cxn modelId="{4F98F4A2-B4AF-4A81-834E-2528FCA45C0A}" srcId="{1185FBA7-DACC-44DA-8FD5-7D8705CD7819}" destId="{CC963250-3C14-46BC-BD47-51972AD964F4}" srcOrd="2" destOrd="0" parTransId="{DE1ED74F-6A0C-4BDF-BD6C-7DFD55C5BFA4}" sibTransId="{6F7C49BA-0B0E-4392-9ACD-3B4590199A9A}"/>
    <dgm:cxn modelId="{4D1C55AD-904A-9143-B08D-2A456682AC8F}" type="presOf" srcId="{CC963250-3C14-46BC-BD47-51972AD964F4}" destId="{31CAA5C6-D3FB-184A-AFE6-683166EBB0AA}" srcOrd="0" destOrd="0" presId="urn:microsoft.com/office/officeart/2005/8/layout/vList2"/>
    <dgm:cxn modelId="{DB2A9DD2-F43F-544B-A04F-004FA8164E8E}" type="presOf" srcId="{D2450C10-8914-4C8A-9434-055AE699CADF}" destId="{47D3975D-7F99-1943-9195-3FB7A458CEFE}" srcOrd="0" destOrd="0" presId="urn:microsoft.com/office/officeart/2005/8/layout/vList2"/>
    <dgm:cxn modelId="{37374AD6-34EB-4664-A25B-5C6988D157B9}" srcId="{1185FBA7-DACC-44DA-8FD5-7D8705CD7819}" destId="{0564F7BB-D06C-416F-A7D5-C691C081522B}" srcOrd="1" destOrd="0" parTransId="{D74CDA01-D422-48EB-A0CB-9CF1B1E5CF1E}" sibTransId="{44FF84E5-AAB5-46EF-A704-42B4DDBDC649}"/>
    <dgm:cxn modelId="{9F9E28DE-C64D-D048-BD03-B05D9FCEC75B}" type="presOf" srcId="{0564F7BB-D06C-416F-A7D5-C691C081522B}" destId="{B9B05C78-D591-F845-83ED-E2AE09FA2D4E}" srcOrd="0" destOrd="0" presId="urn:microsoft.com/office/officeart/2005/8/layout/vList2"/>
    <dgm:cxn modelId="{7C0F45E7-746F-4E21-A63C-16ACA4A95845}" srcId="{1185FBA7-DACC-44DA-8FD5-7D8705CD7819}" destId="{D2450C10-8914-4C8A-9434-055AE699CADF}" srcOrd="0" destOrd="0" parTransId="{63BAC9EE-36B8-45A2-9DA3-60BEC1A1F5D3}" sibTransId="{E73D6691-F7C6-4EC2-A8E6-2391A5475C3C}"/>
    <dgm:cxn modelId="{BB7482FC-D1BF-478A-A99F-2A426C035591}" srcId="{1185FBA7-DACC-44DA-8FD5-7D8705CD7819}" destId="{55F464E5-0BE9-4F8F-893D-A3D1E31C09E6}" srcOrd="3" destOrd="0" parTransId="{30EC9057-C4A9-41FA-8EEB-6974D287D15A}" sibTransId="{366860AC-B99C-4F81-89B8-3ED8E0742C48}"/>
    <dgm:cxn modelId="{EEA7A4EA-CD19-C24F-9A60-B9477F9E49B3}" type="presParOf" srcId="{AA982B26-8997-AF42-B6D1-CAC8306E3E11}" destId="{47D3975D-7F99-1943-9195-3FB7A458CEFE}" srcOrd="0" destOrd="0" presId="urn:microsoft.com/office/officeart/2005/8/layout/vList2"/>
    <dgm:cxn modelId="{9D90C416-52CF-C643-8BBA-DBC223957C57}" type="presParOf" srcId="{AA982B26-8997-AF42-B6D1-CAC8306E3E11}" destId="{B23E41A1-FAD6-7846-AD22-7F45DDA1ACCB}" srcOrd="1" destOrd="0" presId="urn:microsoft.com/office/officeart/2005/8/layout/vList2"/>
    <dgm:cxn modelId="{BE05B843-4716-7A44-AF74-A4C993B7B3FF}" type="presParOf" srcId="{AA982B26-8997-AF42-B6D1-CAC8306E3E11}" destId="{B9B05C78-D591-F845-83ED-E2AE09FA2D4E}" srcOrd="2" destOrd="0" presId="urn:microsoft.com/office/officeart/2005/8/layout/vList2"/>
    <dgm:cxn modelId="{C60A3504-6380-4942-844C-A6917363CFE3}" type="presParOf" srcId="{AA982B26-8997-AF42-B6D1-CAC8306E3E11}" destId="{DCE6E7E1-3DB2-BB46-9854-3E6C0ADF0226}" srcOrd="3" destOrd="0" presId="urn:microsoft.com/office/officeart/2005/8/layout/vList2"/>
    <dgm:cxn modelId="{57E256CE-F08B-544B-916A-57800AE41E57}" type="presParOf" srcId="{AA982B26-8997-AF42-B6D1-CAC8306E3E11}" destId="{31CAA5C6-D3FB-184A-AFE6-683166EBB0AA}" srcOrd="4" destOrd="0" presId="urn:microsoft.com/office/officeart/2005/8/layout/vList2"/>
    <dgm:cxn modelId="{D37AB19A-EA39-864E-BC6B-91FC58B8E740}" type="presParOf" srcId="{AA982B26-8997-AF42-B6D1-CAC8306E3E11}" destId="{1355516B-11E0-A54D-801F-5EC829ECB207}" srcOrd="5" destOrd="0" presId="urn:microsoft.com/office/officeart/2005/8/layout/vList2"/>
    <dgm:cxn modelId="{A7FDAC97-06AB-3740-B511-FCE8F83378F0}" type="presParOf" srcId="{AA982B26-8997-AF42-B6D1-CAC8306E3E11}" destId="{76B4BB50-513E-7F49-ABDE-FEDBFCD3C98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84153-3439-4232-A207-557FD4F23FE8}">
      <dsp:nvSpPr>
        <dsp:cNvPr id="0" name=""/>
        <dsp:cNvSpPr/>
      </dsp:nvSpPr>
      <dsp:spPr>
        <a:xfrm>
          <a:off x="195832" y="502237"/>
          <a:ext cx="910537" cy="9105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E5C48-4585-4EE6-9662-6845F42CE122}">
      <dsp:nvSpPr>
        <dsp:cNvPr id="0" name=""/>
        <dsp:cNvSpPr/>
      </dsp:nvSpPr>
      <dsp:spPr>
        <a:xfrm>
          <a:off x="387045" y="693449"/>
          <a:ext cx="528112" cy="5281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AF821F-8FE4-47A9-AE43-B2B9B9384336}">
      <dsp:nvSpPr>
        <dsp:cNvPr id="0" name=""/>
        <dsp:cNvSpPr/>
      </dsp:nvSpPr>
      <dsp:spPr>
        <a:xfrm>
          <a:off x="1301485" y="502237"/>
          <a:ext cx="2146268" cy="91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How to talk to computers</a:t>
          </a:r>
        </a:p>
      </dsp:txBody>
      <dsp:txXfrm>
        <a:off x="1301485" y="502237"/>
        <a:ext cx="2146268" cy="910537"/>
      </dsp:txXfrm>
    </dsp:sp>
    <dsp:sp modelId="{64221834-9B2D-47AD-9250-103D997D1CFA}">
      <dsp:nvSpPr>
        <dsp:cNvPr id="0" name=""/>
        <dsp:cNvSpPr/>
      </dsp:nvSpPr>
      <dsp:spPr>
        <a:xfrm>
          <a:off x="3821724" y="502237"/>
          <a:ext cx="910537" cy="9105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D6F33-23E1-4997-8EB4-C8F88EAF87FD}">
      <dsp:nvSpPr>
        <dsp:cNvPr id="0" name=""/>
        <dsp:cNvSpPr/>
      </dsp:nvSpPr>
      <dsp:spPr>
        <a:xfrm>
          <a:off x="4012937" y="693449"/>
          <a:ext cx="528112" cy="5281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E6CE-7B89-4AAD-AC75-EA89FA353B30}">
      <dsp:nvSpPr>
        <dsp:cNvPr id="0" name=""/>
        <dsp:cNvSpPr/>
      </dsp:nvSpPr>
      <dsp:spPr>
        <a:xfrm>
          <a:off x="4927377" y="502237"/>
          <a:ext cx="2146268" cy="91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Learn about the most fundamental concepts of programming</a:t>
          </a:r>
        </a:p>
      </dsp:txBody>
      <dsp:txXfrm>
        <a:off x="4927377" y="502237"/>
        <a:ext cx="2146268" cy="910537"/>
      </dsp:txXfrm>
    </dsp:sp>
    <dsp:sp modelId="{D952F046-63B3-41C8-8F83-F37E339341FE}">
      <dsp:nvSpPr>
        <dsp:cNvPr id="0" name=""/>
        <dsp:cNvSpPr/>
      </dsp:nvSpPr>
      <dsp:spPr>
        <a:xfrm>
          <a:off x="7447616" y="502237"/>
          <a:ext cx="910537" cy="910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FB2FA-34DA-4B70-BD1B-BA146BEE06DB}">
      <dsp:nvSpPr>
        <dsp:cNvPr id="0" name=""/>
        <dsp:cNvSpPr/>
      </dsp:nvSpPr>
      <dsp:spPr>
        <a:xfrm>
          <a:off x="7638829" y="693449"/>
          <a:ext cx="528112" cy="5281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75359-855F-4B8E-B3A3-44699A039987}">
      <dsp:nvSpPr>
        <dsp:cNvPr id="0" name=""/>
        <dsp:cNvSpPr/>
      </dsp:nvSpPr>
      <dsp:spPr>
        <a:xfrm>
          <a:off x="8553269" y="502237"/>
          <a:ext cx="2146268" cy="91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fundamentals are transferrable to other languages as well</a:t>
          </a:r>
        </a:p>
      </dsp:txBody>
      <dsp:txXfrm>
        <a:off x="8553269" y="502237"/>
        <a:ext cx="2146268" cy="910537"/>
      </dsp:txXfrm>
    </dsp:sp>
    <dsp:sp modelId="{BC341E84-C6F1-4DE3-BDFD-B5E1F110B455}">
      <dsp:nvSpPr>
        <dsp:cNvPr id="0" name=""/>
        <dsp:cNvSpPr/>
      </dsp:nvSpPr>
      <dsp:spPr>
        <a:xfrm>
          <a:off x="195832" y="1991502"/>
          <a:ext cx="910537" cy="9105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A04D8-1419-413A-AC71-84137F98BE9E}">
      <dsp:nvSpPr>
        <dsp:cNvPr id="0" name=""/>
        <dsp:cNvSpPr/>
      </dsp:nvSpPr>
      <dsp:spPr>
        <a:xfrm>
          <a:off x="387045" y="2182715"/>
          <a:ext cx="528112" cy="5281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60A01-80DD-4385-B477-7D12909CFDC7}">
      <dsp:nvSpPr>
        <dsp:cNvPr id="0" name=""/>
        <dsp:cNvSpPr/>
      </dsp:nvSpPr>
      <dsp:spPr>
        <a:xfrm>
          <a:off x="1301485" y="1991502"/>
          <a:ext cx="2146268" cy="91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Make programs together in class and by yourself</a:t>
          </a:r>
        </a:p>
      </dsp:txBody>
      <dsp:txXfrm>
        <a:off x="1301485" y="1991502"/>
        <a:ext cx="2146268" cy="910537"/>
      </dsp:txXfrm>
    </dsp:sp>
    <dsp:sp modelId="{987E2B9A-9F48-4269-BE34-84FBDFC9F91A}">
      <dsp:nvSpPr>
        <dsp:cNvPr id="0" name=""/>
        <dsp:cNvSpPr/>
      </dsp:nvSpPr>
      <dsp:spPr>
        <a:xfrm>
          <a:off x="3821724" y="1991502"/>
          <a:ext cx="910537" cy="9105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9835D-C504-40C9-AB8E-EA50CB7D131A}">
      <dsp:nvSpPr>
        <dsp:cNvPr id="0" name=""/>
        <dsp:cNvSpPr/>
      </dsp:nvSpPr>
      <dsp:spPr>
        <a:xfrm>
          <a:off x="4012937" y="2182715"/>
          <a:ext cx="528112" cy="5281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96E9F-153D-45EE-8217-FA9D172EE91D}">
      <dsp:nvSpPr>
        <dsp:cNvPr id="0" name=""/>
        <dsp:cNvSpPr/>
      </dsp:nvSpPr>
      <dsp:spPr>
        <a:xfrm>
          <a:off x="4927377" y="1991502"/>
          <a:ext cx="2146268" cy="91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Discuss new tech innovations (Tech Talk)</a:t>
          </a:r>
        </a:p>
      </dsp:txBody>
      <dsp:txXfrm>
        <a:off x="4927377" y="1991502"/>
        <a:ext cx="2146268" cy="910537"/>
      </dsp:txXfrm>
    </dsp:sp>
    <dsp:sp modelId="{866471A1-A64C-4865-B0FE-44E88DD60905}">
      <dsp:nvSpPr>
        <dsp:cNvPr id="0" name=""/>
        <dsp:cNvSpPr/>
      </dsp:nvSpPr>
      <dsp:spPr>
        <a:xfrm>
          <a:off x="7447616" y="1991502"/>
          <a:ext cx="910537" cy="9105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FF53F-869D-4064-B86D-06BBDAD5E7D1}">
      <dsp:nvSpPr>
        <dsp:cNvPr id="0" name=""/>
        <dsp:cNvSpPr/>
      </dsp:nvSpPr>
      <dsp:spPr>
        <a:xfrm>
          <a:off x="7638829" y="2182715"/>
          <a:ext cx="528112" cy="52811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6D9BB-3F0D-4504-8E8A-B043D5D86457}">
      <dsp:nvSpPr>
        <dsp:cNvPr id="0" name=""/>
        <dsp:cNvSpPr/>
      </dsp:nvSpPr>
      <dsp:spPr>
        <a:xfrm>
          <a:off x="8553269" y="1991502"/>
          <a:ext cx="2146268" cy="91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Explore a new field of study and just have fun</a:t>
          </a:r>
        </a:p>
      </dsp:txBody>
      <dsp:txXfrm>
        <a:off x="8553269" y="1991502"/>
        <a:ext cx="2146268" cy="910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EB49C-8F48-40B5-9635-6399CD8DEBA2}">
      <dsp:nvSpPr>
        <dsp:cNvPr id="0" name=""/>
        <dsp:cNvSpPr/>
      </dsp:nvSpPr>
      <dsp:spPr>
        <a:xfrm>
          <a:off x="0" y="3571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83431-38DE-4D33-B6C3-D9C72E08625A}">
      <dsp:nvSpPr>
        <dsp:cNvPr id="0" name=""/>
        <dsp:cNvSpPr/>
      </dsp:nvSpPr>
      <dsp:spPr>
        <a:xfrm>
          <a:off x="230144" y="174753"/>
          <a:ext cx="418445" cy="418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854685-60F5-4C42-BEA8-54B0D9594CDC}">
      <dsp:nvSpPr>
        <dsp:cNvPr id="0" name=""/>
        <dsp:cNvSpPr/>
      </dsp:nvSpPr>
      <dsp:spPr>
        <a:xfrm>
          <a:off x="878734" y="3571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We respect each other.</a:t>
          </a:r>
          <a:endParaRPr lang="en-US" sz="1900" kern="1200"/>
        </a:p>
      </dsp:txBody>
      <dsp:txXfrm>
        <a:off x="878734" y="3571"/>
        <a:ext cx="5617315" cy="760809"/>
      </dsp:txXfrm>
    </dsp:sp>
    <dsp:sp modelId="{EC243AFD-FFDE-436F-9DB4-0273DAFFF929}">
      <dsp:nvSpPr>
        <dsp:cNvPr id="0" name=""/>
        <dsp:cNvSpPr/>
      </dsp:nvSpPr>
      <dsp:spPr>
        <a:xfrm>
          <a:off x="0" y="954583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41C14-DCD3-4CCB-A287-2FF2DB393563}">
      <dsp:nvSpPr>
        <dsp:cNvPr id="0" name=""/>
        <dsp:cNvSpPr/>
      </dsp:nvSpPr>
      <dsp:spPr>
        <a:xfrm>
          <a:off x="230144" y="1125765"/>
          <a:ext cx="418445" cy="418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22CC2-A981-4445-9615-4D49EE3291C5}">
      <dsp:nvSpPr>
        <dsp:cNvPr id="0" name=""/>
        <dsp:cNvSpPr/>
      </dsp:nvSpPr>
      <dsp:spPr>
        <a:xfrm>
          <a:off x="878734" y="954583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Keep mic muted if you aren’t speaking.</a:t>
          </a:r>
          <a:endParaRPr lang="en-US" sz="1900" kern="1200"/>
        </a:p>
      </dsp:txBody>
      <dsp:txXfrm>
        <a:off x="878734" y="954583"/>
        <a:ext cx="5617315" cy="760809"/>
      </dsp:txXfrm>
    </dsp:sp>
    <dsp:sp modelId="{8118CA1C-A0AE-4051-ACF8-029EEDCEB6CC}">
      <dsp:nvSpPr>
        <dsp:cNvPr id="0" name=""/>
        <dsp:cNvSpPr/>
      </dsp:nvSpPr>
      <dsp:spPr>
        <a:xfrm>
          <a:off x="0" y="1905595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85D5D-D7AB-428C-8300-0A9C6C8DA2E0}">
      <dsp:nvSpPr>
        <dsp:cNvPr id="0" name=""/>
        <dsp:cNvSpPr/>
      </dsp:nvSpPr>
      <dsp:spPr>
        <a:xfrm>
          <a:off x="230144" y="2076777"/>
          <a:ext cx="418445" cy="418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FAFDC-B889-4644-9368-D64F28EA3AE2}">
      <dsp:nvSpPr>
        <dsp:cNvPr id="0" name=""/>
        <dsp:cNvSpPr/>
      </dsp:nvSpPr>
      <dsp:spPr>
        <a:xfrm>
          <a:off x="878734" y="1905595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We will try to sit in a quiet and distraction free room during class.</a:t>
          </a:r>
          <a:endParaRPr lang="en-US" sz="1900" kern="1200"/>
        </a:p>
      </dsp:txBody>
      <dsp:txXfrm>
        <a:off x="878734" y="1905595"/>
        <a:ext cx="5617315" cy="760809"/>
      </dsp:txXfrm>
    </dsp:sp>
    <dsp:sp modelId="{9E27DE70-595D-48CE-A4D0-970DD3228488}">
      <dsp:nvSpPr>
        <dsp:cNvPr id="0" name=""/>
        <dsp:cNvSpPr/>
      </dsp:nvSpPr>
      <dsp:spPr>
        <a:xfrm>
          <a:off x="0" y="2856607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3336E-010C-4189-832F-A1DAE7A6971B}">
      <dsp:nvSpPr>
        <dsp:cNvPr id="0" name=""/>
        <dsp:cNvSpPr/>
      </dsp:nvSpPr>
      <dsp:spPr>
        <a:xfrm>
          <a:off x="230144" y="3027789"/>
          <a:ext cx="418445" cy="418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5237E6-9F23-4D6F-901F-C86979381ECB}">
      <dsp:nvSpPr>
        <dsp:cNvPr id="0" name=""/>
        <dsp:cNvSpPr/>
      </dsp:nvSpPr>
      <dsp:spPr>
        <a:xfrm>
          <a:off x="878734" y="2856607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Don’t feel shy about asking questions if something isn’t clear.</a:t>
          </a:r>
          <a:endParaRPr lang="en-US" sz="1900" kern="1200"/>
        </a:p>
      </dsp:txBody>
      <dsp:txXfrm>
        <a:off x="878734" y="2856607"/>
        <a:ext cx="5617315" cy="760809"/>
      </dsp:txXfrm>
    </dsp:sp>
    <dsp:sp modelId="{41463BE0-FFCA-4DB1-8F67-CC0C38CB9D8D}">
      <dsp:nvSpPr>
        <dsp:cNvPr id="0" name=""/>
        <dsp:cNvSpPr/>
      </dsp:nvSpPr>
      <dsp:spPr>
        <a:xfrm>
          <a:off x="0" y="3807618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20058-E346-4F80-A2B5-6C8053634535}">
      <dsp:nvSpPr>
        <dsp:cNvPr id="0" name=""/>
        <dsp:cNvSpPr/>
      </dsp:nvSpPr>
      <dsp:spPr>
        <a:xfrm>
          <a:off x="230144" y="3978800"/>
          <a:ext cx="418445" cy="418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7F434-7FBD-42A8-915B-6E61CC6958CC}">
      <dsp:nvSpPr>
        <dsp:cNvPr id="0" name=""/>
        <dsp:cNvSpPr/>
      </dsp:nvSpPr>
      <dsp:spPr>
        <a:xfrm>
          <a:off x="878734" y="3807618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If possible, let’s share our videos</a:t>
          </a:r>
          <a:endParaRPr lang="en-US" sz="1900" kern="1200"/>
        </a:p>
      </dsp:txBody>
      <dsp:txXfrm>
        <a:off x="878734" y="3807618"/>
        <a:ext cx="5617315" cy="7608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3B080-F1E8-4411-B3CD-A4B04CA92F85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7666B-27C7-4480-A2D1-EBB4F051C7EA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57666-360F-42C3-872D-09007144F6F1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Download python 3.8.3</a:t>
          </a:r>
        </a:p>
      </dsp:txBody>
      <dsp:txXfrm>
        <a:off x="1730984" y="640"/>
        <a:ext cx="4660290" cy="1498687"/>
      </dsp:txXfrm>
    </dsp:sp>
    <dsp:sp modelId="{CD3F72A3-D1A0-4A9C-9001-DCE539297110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2DF01-73AE-4931-8E04-93A92C707FF5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6E838-06F3-4535-A0B9-674D53A3875D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Install Pycharm</a:t>
          </a:r>
        </a:p>
      </dsp:txBody>
      <dsp:txXfrm>
        <a:off x="1730984" y="1873999"/>
        <a:ext cx="4660290" cy="1498687"/>
      </dsp:txXfrm>
    </dsp:sp>
    <dsp:sp modelId="{7CA5A3DB-ADBC-4358-9C13-636F14885B71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C0898-A92E-474A-B37F-79A179BD8367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EBE4A-2AA5-4CE8-9B67-A11B3945EAE8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 it downloads and installs, we will brainstorm for virtual High Five ideas.</a:t>
          </a:r>
        </a:p>
      </dsp:txBody>
      <dsp:txXfrm>
        <a:off x="1730984" y="3747359"/>
        <a:ext cx="4660290" cy="1498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16A71-8B00-3647-9A79-812956F5BABA}">
      <dsp:nvSpPr>
        <dsp:cNvPr id="0" name=""/>
        <dsp:cNvSpPr/>
      </dsp:nvSpPr>
      <dsp:spPr>
        <a:xfrm>
          <a:off x="0" y="70763"/>
          <a:ext cx="6391275" cy="25108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Let’s share some tech news, funny facts, innovative machines, cool features in games, or whatever else piques your interest</a:t>
          </a:r>
          <a:endParaRPr lang="en-US" sz="2900" kern="1200"/>
        </a:p>
      </dsp:txBody>
      <dsp:txXfrm>
        <a:off x="122568" y="193331"/>
        <a:ext cx="6146139" cy="2265683"/>
      </dsp:txXfrm>
    </dsp:sp>
    <dsp:sp modelId="{75F13109-0C1D-C746-AFBD-1AB42FD023E4}">
      <dsp:nvSpPr>
        <dsp:cNvPr id="0" name=""/>
        <dsp:cNvSpPr/>
      </dsp:nvSpPr>
      <dsp:spPr>
        <a:xfrm>
          <a:off x="0" y="2665103"/>
          <a:ext cx="6391275" cy="2510819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From me- debug story</a:t>
          </a:r>
          <a:endParaRPr lang="en-US" sz="2900" kern="1200"/>
        </a:p>
      </dsp:txBody>
      <dsp:txXfrm>
        <a:off x="122568" y="2787671"/>
        <a:ext cx="6146139" cy="22656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3975D-7F99-1943-9195-3FB7A458CEFE}">
      <dsp:nvSpPr>
        <dsp:cNvPr id="0" name=""/>
        <dsp:cNvSpPr/>
      </dsp:nvSpPr>
      <dsp:spPr>
        <a:xfrm>
          <a:off x="0" y="26463"/>
          <a:ext cx="6391275" cy="12314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No Homework</a:t>
          </a:r>
          <a:endParaRPr lang="en-US" sz="3100" kern="1200"/>
        </a:p>
      </dsp:txBody>
      <dsp:txXfrm>
        <a:off x="60116" y="86579"/>
        <a:ext cx="6271043" cy="1111247"/>
      </dsp:txXfrm>
    </dsp:sp>
    <dsp:sp modelId="{B9B05C78-D591-F845-83ED-E2AE09FA2D4E}">
      <dsp:nvSpPr>
        <dsp:cNvPr id="0" name=""/>
        <dsp:cNvSpPr/>
      </dsp:nvSpPr>
      <dsp:spPr>
        <a:xfrm>
          <a:off x="0" y="1347223"/>
          <a:ext cx="6391275" cy="1231479"/>
        </a:xfrm>
        <a:prstGeom prst="roundRect">
          <a:avLst/>
        </a:prstGeom>
        <a:solidFill>
          <a:schemeClr val="accent5">
            <a:hueOff val="812808"/>
            <a:satOff val="-6481"/>
            <a:lumOff val="-490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Play around a little with the print command if you want to</a:t>
          </a:r>
          <a:endParaRPr lang="en-US" sz="3100" kern="1200"/>
        </a:p>
      </dsp:txBody>
      <dsp:txXfrm>
        <a:off x="60116" y="1407339"/>
        <a:ext cx="6271043" cy="1111247"/>
      </dsp:txXfrm>
    </dsp:sp>
    <dsp:sp modelId="{31CAA5C6-D3FB-184A-AFE6-683166EBB0AA}">
      <dsp:nvSpPr>
        <dsp:cNvPr id="0" name=""/>
        <dsp:cNvSpPr/>
      </dsp:nvSpPr>
      <dsp:spPr>
        <a:xfrm>
          <a:off x="0" y="2667983"/>
          <a:ext cx="6391275" cy="1231479"/>
        </a:xfrm>
        <a:prstGeom prst="roundRect">
          <a:avLst/>
        </a:prstGeom>
        <a:solidFill>
          <a:schemeClr val="accent5">
            <a:hueOff val="1625617"/>
            <a:satOff val="-12962"/>
            <a:lumOff val="-980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Bring some tech talk topic for next class</a:t>
          </a:r>
          <a:endParaRPr lang="en-US" sz="3100" kern="1200"/>
        </a:p>
      </dsp:txBody>
      <dsp:txXfrm>
        <a:off x="60116" y="2728099"/>
        <a:ext cx="6271043" cy="1111247"/>
      </dsp:txXfrm>
    </dsp:sp>
    <dsp:sp modelId="{76B4BB50-513E-7F49-ABDE-FEDBFCD3C983}">
      <dsp:nvSpPr>
        <dsp:cNvPr id="0" name=""/>
        <dsp:cNvSpPr/>
      </dsp:nvSpPr>
      <dsp:spPr>
        <a:xfrm>
          <a:off x="0" y="3988743"/>
          <a:ext cx="6391275" cy="1231479"/>
        </a:xfrm>
        <a:prstGeom prst="roundRect">
          <a:avLst/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Have a great week!</a:t>
          </a:r>
          <a:endParaRPr lang="en-US" sz="3100" kern="1200"/>
        </a:p>
      </dsp:txBody>
      <dsp:txXfrm>
        <a:off x="60116" y="4048859"/>
        <a:ext cx="6271043" cy="1111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22:15:02.6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62 24575,'32'0'0,"-7"0"0,27 0 0,-17 0 0,18 0 0,-12 0 0,5 0 0,0 0 0,-5 0 0,5 0 0,-6 0 0,0 0 0,0 0 0,0 0 0,-1 0 0,-4 0 0,-2 0 0,-1 0 0,-8 0 0,8 0 0,-14 0 0,8 0 0,-8 0 0,3 0 0,-4 0 0,-1 0 0,6 0 0,0 0 0,6 0 0,-1 0 0,6-9 0,-4 7 0,9-7 0,-3 4 0,-1 4 0,16-8 0,-18 8 0,8-3 0,-14 4 0,-3 0 0,0 0 0,3 0 0,-8 0 0,8 0 0,-4 0 0,6 0 0,-1 0 0,6 0 0,1 0 0,6 0 0,6-5 0,-5 4 0,12-4 0,-6 0 0,7 4 0,0-4 0,-7 5 0,6 0 0,-12 0 0,11 0 0,-11 0 0,12 0 0,-12 0 0,11 0 0,-10 0 0,34 0 0,-23 0 0,19 0 0,-20 0 0,-4 0 0,-1 0 0,6 0 0,-12 0 0,11 0 0,-4 0 0,6 0 0,-1 0 0,1 0 0,0 0 0,-6 0 0,4 0 0,-5 5 0,7-4 0,-6 8 0,4-8 0,-5 9 0,7-9 0,7 9 0,-5-9 0,4 9 0,1-4 0,-5 0 0,11 4 0,-11-8 0,5 8 0,-8-9 0,-5 8 0,4-3 0,-4-1 0,5 0 0,16 1 0,-5 0 0,13 6 0,10 0 0,-13-1 0,13-5 0,-17 5 0,-1-10 0,-6 9 0,-2-4 0,-1 0 0,-4 3 0,5-8 0,-14 4 0,5 0 0,-4-4 0,5 4 0,1 0 0,0-4 0,-6 4 0,4-5 0,-11 0 0,11 0 0,-10 0 0,10 0 0,-5 0 0,7 0 0,6 0 0,-4 0 0,4 0 0,1 0 0,18-6 0,-19 4 0,22-9 0,-26 10 0,38-14 0,-19 12 0,19-12 0,-25 14 0,-6-9 0,4 9 0,12-4 0,-19 5 0,38-6 0,-38 5 0,19-5 0,-12 6 0,-4 0 0,6 0 0,1 0 0,-1 0 0,1 0 0,-8 0 0,6 0 0,-19 0 0,10 0 0,-23 0 0,3 0 0,-16 0 0,-2 0 0,-8 0 0,-2 0 0,-3 0 0,-1 0 0,-3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22:15:07.5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0 924 24575,'15'11'0,"5"-2"0,-1 11 0,12-4 0,-11 6 0,26 9 0,-20-14 0,36 32 0,-35-34 0,27 32 0,-17-24 0,19 15 0,-6 0 0,5-4 0,-7 3 0,1-9 0,0 3 0,4-9 0,-10 4 0,4 0 0,-7-9 0,3 13 0,-3-18 0,1 12 0,-1-8 0,0-1 0,-6 3 0,5-7 0,-10 7 0,9-8 0,-9 4 0,9 0 0,-4-4 0,1 4 0,3 1 0,-9-5 0,9 4 0,-4-4 0,1-1 0,3 1 0,-9-1 0,4 1 0,-6-1 0,1 0 0,4-4 0,-3 3 0,4-7 0,0 8 0,-4-4 0,9 0 0,-4 4 0,1-4 0,3 5 0,-4-5 0,6 4 0,0-8 0,0 8 0,0-8 0,6 8 0,-5-8 0,11 4 0,-4 0 0,5-4 0,1 4 0,0-5 0,0 0 0,0 0 0,-1 0 0,1 0 0,0 0 0,0 0 0,0 0 0,-1 0 0,25 0 0,-18 0 0,18-5 0,-24-6 0,-1-1 0,1-4 0,-6 1 0,4 3 0,-4-7 0,-1 7 0,6-8 0,-12 8 0,11-8 0,-11 9 0,6-9 0,-8 9 0,-4-7 0,-7 8 0,-7-3 0,-4 4 0,4 0 0,14-10 0,0 3 0,1-5 0,-4 3 0,-10 4 0,34-19 0,-21 11 0,21-12 0,-27 11 0,7-10 0,-10 3 0,32-29 0,-27 18 0,16-6 0,-22 8 0,-8 15 0,2-4 0,-1 1 0,19-11 0,-8 0 0,9-2 0,-8 6 0,-6 10 0,0-1 0,-2 3 0,-9 5 0,29-20 0,-17 10 0,19-17 0,-16 20 0,-9-3 0,3 9 0,-5-4 0,0 5 0,-5 5 0,10-10 0,-1-4 0,4-4 0,-1-5 0,-6 13 0,-5 0 0,7-2 0,-10 5 0,23-23 0,-17 16 0,14-11 0,-11 11 0,-3 8 0,2-3 0,-5 4 0,-1 0 0,-4 4 0,0 2 0,-1 7 0,-3-3 0,0 3 0,-1-10 0,11-5 0,1-6 0,8-4 0,-5 6 0,-1 2 0,0-1 0,-4 8 0,0-6 0,-6 14 0,1-4 0,0 9 0,-7-3 0,-9 4 0,-6 0 0,-6 0 0,8 4 0,-4-3 0,3 6 0,-4-6 0,1 2 0,-1-3 0,-5 0 0,0 4 0,-1-3 0,-3 3 0,3-4 0,-16 0 0,8 0 0,-14 0 0,11 0 0,4 0 0,-1 0 0,13 0 0,-4 0 0,9 0 0,2 0 0,3 0 0,0 0 0,-2 0 0,-13 0 0,0 0 0,-10 0 0,5 0 0,6 0 0,0 4 0,5-3 0,5 3 0,0-4 0,4 0 0,7 0 0,9 0 0,5 0 0,3 0 0,5 0 0,-8 0 0,9 0 0,-6 0 0,-3 0 0,3 0 0,-4 0 0,10 0 0,-5 0 0,10 0 0,-5 0 0,6 0 0,5 0 0,1 0 0,0 0 0,-6 0 0,-2 0 0,-8 0 0,0-4 0,-3 3 0,-6-2 0,2 3 0,-3 0 0,2 0 0,-1 0 0,5 0 0,4 0 0,-1 0 0,10 0 0,-10 0 0,15 0 0,-13 0 0,13 0 0,-18 0 0,6 0 0,-11 0 0,2 0 0,-3 0 0,-1 0 0,1 0 0,-7 0 0,-5 6 0,-4-4 0,-3 7 0,4-8 0,-1 6 0,4-3 0,-3 0 0,3 3 0,-4-3 0,0 0 0,1 3 0,-1-3 0,4 4 0,-3-1 0,2 5 0,1 5 0,-3 1 0,6 8 0,-7-3 0,7 4 0,-3 1 0,0-1 0,3 0 0,-4-4 0,5-2 0,0-4 0,0 0 0,0-5 0,0 0 0,-3-1 0,2 2 0,-3 8 0,4 2 0,-4 4 0,3-4 0,-3 9 0,0-8 0,3 8 0,-3-4 0,4-1 0,0 0 0,0-4 0,0 6 0,-4-15 0,3 5 0,-2-11 0,3-1 0,0 1 0,0-1 0,0 0 0,0 0 0,0 0 0,0 1 0,0-1 0,0 1 0,0-1 0,0 0 0,0 0 0,0-3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028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976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88190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0723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553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7696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8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61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38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03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04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26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40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781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590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99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40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63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1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231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6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16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744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63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618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0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9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0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5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6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7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792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 descr="A picture containing computer, food&#10;&#10;Description automatically generated">
            <a:extLst>
              <a:ext uri="{FF2B5EF4-FFF2-40B4-BE49-F238E27FC236}">
                <a16:creationId xmlns:a16="http://schemas.microsoft.com/office/drawing/2014/main" id="{E3223FE5-5A30-8F43-A09A-D2C94752895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alphaModFix amt="20000"/>
          </a:blip>
          <a:stretch>
            <a:fillRect/>
          </a:stretch>
        </p:blipFill>
        <p:spPr>
          <a:xfrm>
            <a:off x="1388662" y="1283526"/>
            <a:ext cx="8536259" cy="512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93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Picture 9" descr="A picture containing computer, food&#10;&#10;Description automatically generated">
            <a:extLst>
              <a:ext uri="{FF2B5EF4-FFF2-40B4-BE49-F238E27FC236}">
                <a16:creationId xmlns:a16="http://schemas.microsoft.com/office/drawing/2014/main" id="{A5C85B81-EDE9-784A-B447-CAEF9C74784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 amt="8000"/>
          </a:blip>
          <a:stretch>
            <a:fillRect/>
          </a:stretch>
        </p:blipFill>
        <p:spPr>
          <a:xfrm>
            <a:off x="548297" y="1680632"/>
            <a:ext cx="10104807" cy="48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1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0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7276B0D4-0DC9-4F73-A236-FA208B02F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909" r="19724" b="-1"/>
          <a:stretch/>
        </p:blipFill>
        <p:spPr>
          <a:xfrm>
            <a:off x="4654295" y="10"/>
            <a:ext cx="7537704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B65E6B8-0D17-4912-97E4-60B47A51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104978" y="1295400"/>
            <a:ext cx="4936635" cy="37736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83051-27A4-1147-BF56-47939CBFA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5339" y="1447800"/>
            <a:ext cx="4562452" cy="2154568"/>
          </a:xfrm>
        </p:spPr>
        <p:txBody>
          <a:bodyPr>
            <a:normAutofit/>
          </a:bodyPr>
          <a:lstStyle/>
          <a:p>
            <a:r>
              <a:rPr lang="en-US" sz="4400"/>
              <a:t>Python</a:t>
            </a:r>
            <a:br>
              <a:rPr lang="en-US" sz="4400"/>
            </a:br>
            <a:r>
              <a:rPr lang="en-US" sz="4400"/>
              <a:t>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A2E2A-FE9F-DA4F-B042-5D8287B16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5339" y="3834352"/>
            <a:ext cx="4562452" cy="937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Innovation Masters</a:t>
            </a:r>
          </a:p>
          <a:p>
            <a:r>
              <a:rPr lang="en-US" dirty="0">
                <a:solidFill>
                  <a:schemeClr val="tx1"/>
                </a:solidFill>
              </a:rPr>
              <a:t>Day 1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3FFFDCA-8860-FA4E-AA85-C1250E2933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4" r="14840" b="-3"/>
          <a:stretch/>
        </p:blipFill>
        <p:spPr>
          <a:xfrm>
            <a:off x="-7972" y="10"/>
            <a:ext cx="466226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1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D0B6-D3BF-794F-97BA-34B52098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6E84-0BB0-DD4D-9E01-06050028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712" y="1853248"/>
            <a:ext cx="6570149" cy="4552034"/>
          </a:xfrm>
        </p:spPr>
        <p:txBody>
          <a:bodyPr>
            <a:normAutofit/>
          </a:bodyPr>
          <a:lstStyle/>
          <a:p>
            <a:r>
              <a:rPr lang="en-US" sz="2400" dirty="0"/>
              <a:t>How software tells hardware what to do</a:t>
            </a:r>
          </a:p>
          <a:p>
            <a:r>
              <a:rPr lang="en-US" sz="2400" dirty="0"/>
              <a:t>Who writes the software? Us</a:t>
            </a:r>
          </a:p>
          <a:p>
            <a:r>
              <a:rPr lang="en-US" sz="2400" dirty="0"/>
              <a:t>Basically using programming languages we tell the computer what to do</a:t>
            </a:r>
          </a:p>
          <a:p>
            <a:r>
              <a:rPr lang="en-US" sz="2400" dirty="0"/>
              <a:t>Programming language is nothing but another language that can be used to talk to computers</a:t>
            </a:r>
          </a:p>
          <a:p>
            <a:r>
              <a:rPr lang="en-US" sz="2400" dirty="0"/>
              <a:t>Just like there are many human languages, there are many computer languages as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ECE36-670B-3847-B087-F0310ADE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860" y="3934877"/>
            <a:ext cx="4536743" cy="2774267"/>
          </a:xfrm>
          <a:prstGeom prst="rect">
            <a:avLst/>
          </a:prstGeom>
        </p:spPr>
      </p:pic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D280F24-62B3-7948-9EFC-652850FE9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827" y="1434565"/>
            <a:ext cx="2489200" cy="25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2BD06-FE2E-1C48-B402-8AC94438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10" y="973668"/>
            <a:ext cx="4177867" cy="1391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chemeClr val="tx2"/>
                </a:solidFill>
              </a:rPr>
              <a:t>Before programming languages?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578C4-DE45-E647-BAF5-C1DCEA84E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10" y="2603499"/>
            <a:ext cx="4072673" cy="384967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Only hardware existed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Computers would process numeric calculations only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They had huge circuitry and by turning voltage High/Low or On/Off, we could tell it what to do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A human would physically have to change the voltages by moving wires or pressing switches</a:t>
            </a:r>
          </a:p>
        </p:txBody>
      </p:sp>
      <p:pic>
        <p:nvPicPr>
          <p:cNvPr id="1026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FABF6E08-2343-A44F-9C3E-9B762A221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2" r="25595" b="-1"/>
          <a:stretch/>
        </p:blipFill>
        <p:spPr bwMode="auto"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2433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1972-163E-4942-9397-77AF5886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pictures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246F0B-ED21-3B4B-A21C-18E14AE4C9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7" y="2414587"/>
            <a:ext cx="4071938" cy="405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54FEE3A7-F194-CB43-9607-63AC27451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5" y="2414587"/>
            <a:ext cx="4991916" cy="404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6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01CFFE-29F6-9743-94ED-75C0A78D17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19303" y="2335918"/>
            <a:ext cx="5797111" cy="3951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FC9C6B-DE9F-844C-B0FB-8CCE7BAD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075B-89AF-C141-8F4B-044DC8330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66" y="2603500"/>
            <a:ext cx="6085489" cy="3416300"/>
          </a:xfrm>
        </p:spPr>
        <p:txBody>
          <a:bodyPr>
            <a:normAutofit fontScale="55000" lnSpcReduction="20000"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Hardware only understands binary commands, which means either voltage on or off.</a:t>
            </a:r>
          </a:p>
          <a:p>
            <a:r>
              <a:rPr lang="en-US" sz="4000" dirty="0">
                <a:solidFill>
                  <a:schemeClr val="tx2"/>
                </a:solidFill>
              </a:rPr>
              <a:t>So Machine language came which writes in binary to instruct hardware.</a:t>
            </a:r>
          </a:p>
          <a:p>
            <a:r>
              <a:rPr lang="en-US" sz="4000" dirty="0">
                <a:solidFill>
                  <a:schemeClr val="tx2"/>
                </a:solidFill>
              </a:rPr>
              <a:t>Binary only has two digits, 1 and 0</a:t>
            </a:r>
          </a:p>
          <a:p>
            <a:r>
              <a:rPr lang="en-US" sz="4000" dirty="0">
                <a:solidFill>
                  <a:schemeClr val="tx2"/>
                </a:solidFill>
              </a:rPr>
              <a:t>1 means High or On</a:t>
            </a:r>
          </a:p>
          <a:p>
            <a:r>
              <a:rPr lang="en-US" sz="4000" dirty="0">
                <a:solidFill>
                  <a:schemeClr val="tx2"/>
                </a:solidFill>
              </a:rPr>
              <a:t>0 means Low or Off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295F166C-5FD9-5F46-904C-4B36E515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792" y="1257814"/>
            <a:ext cx="4011626" cy="300872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5C83FAF-5419-074B-8BA7-AD92518CD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718" y="4340773"/>
            <a:ext cx="4653970" cy="21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89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B6DF-2451-984C-9EA5-6AFDBF70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Assembly language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2DC106-2BD5-7C44-A41B-F8604AA9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0701" y="1273774"/>
            <a:ext cx="6385856" cy="431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FEBA1-FCF3-0749-B310-6CA71416C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920026"/>
            <a:ext cx="5132439" cy="431045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Then came assembly language</a:t>
            </a:r>
          </a:p>
          <a:p>
            <a:r>
              <a:rPr lang="en-US" sz="2000" dirty="0">
                <a:solidFill>
                  <a:schemeClr val="tx1"/>
                </a:solidFill>
              </a:rPr>
              <a:t>Now we can code in text instead of using 1’s and 0’s</a:t>
            </a:r>
          </a:p>
          <a:p>
            <a:r>
              <a:rPr lang="en-US" sz="2000" dirty="0">
                <a:solidFill>
                  <a:schemeClr val="tx1"/>
                </a:solidFill>
              </a:rPr>
              <a:t>Our text gets converted to 1’s and 0’s that hardware understands</a:t>
            </a:r>
          </a:p>
          <a:p>
            <a:r>
              <a:rPr lang="en-US" sz="2000" dirty="0">
                <a:solidFill>
                  <a:schemeClr val="tx1"/>
                </a:solidFill>
              </a:rPr>
              <a:t>But still too lengthy</a:t>
            </a:r>
          </a:p>
          <a:p>
            <a:r>
              <a:rPr lang="en-US" sz="2000" dirty="0">
                <a:solidFill>
                  <a:schemeClr val="tx1"/>
                </a:solidFill>
              </a:rPr>
              <a:t>Hard to do sophisticated things</a:t>
            </a:r>
          </a:p>
          <a:p>
            <a:r>
              <a:rPr lang="en-US" sz="2000" dirty="0">
                <a:solidFill>
                  <a:schemeClr val="tx1"/>
                </a:solidFill>
              </a:rPr>
              <a:t>Ex: Just to write “Hello World”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7E14BF-D5B4-0A46-9F01-C0C6914C18E4}"/>
                  </a:ext>
                </a:extLst>
              </p14:cNvPr>
              <p14:cNvContentPartPr/>
              <p14:nvPr/>
            </p14:nvContentPartPr>
            <p14:xfrm>
              <a:off x="1575761" y="5494887"/>
              <a:ext cx="2869560" cy="83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7E14BF-D5B4-0A46-9F01-C0C6914C18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8121" y="5476887"/>
                <a:ext cx="29052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7FE08D4-5C50-FF4B-B595-5F5EEB9363E8}"/>
                  </a:ext>
                </a:extLst>
              </p14:cNvPr>
              <p14:cNvContentPartPr/>
              <p14:nvPr/>
            </p14:nvContentPartPr>
            <p14:xfrm>
              <a:off x="3603641" y="5395167"/>
              <a:ext cx="1970640" cy="684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7FE08D4-5C50-FF4B-B595-5F5EEB9363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5641" y="5377167"/>
                <a:ext cx="2006280" cy="7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79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0E4A-72D1-604D-AC3B-9FB53629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E00CA-836A-974D-A369-AF6D4C744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Assembly was much better than writing binary BUT...</a:t>
            </a:r>
          </a:p>
          <a:p>
            <a:r>
              <a:rPr lang="en-US" sz="2000" dirty="0"/>
              <a:t>Still far too slow</a:t>
            </a:r>
          </a:p>
          <a:p>
            <a:r>
              <a:rPr lang="en-US" sz="2000" dirty="0"/>
              <a:t>No sophisticated programs can be written</a:t>
            </a:r>
          </a:p>
          <a:p>
            <a:r>
              <a:rPr lang="en-US" sz="2000" dirty="0"/>
              <a:t>We need a better and more user-friendly language</a:t>
            </a:r>
          </a:p>
          <a:p>
            <a:r>
              <a:rPr lang="en-US" sz="2000" dirty="0"/>
              <a:t>Then comes High Level Languages</a:t>
            </a:r>
          </a:p>
          <a:p>
            <a:r>
              <a:rPr lang="en-US" sz="2000" dirty="0"/>
              <a:t>Examples: Java, C++, Python, HTML, and more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540BB-7C0C-CA42-B8AD-DF70DE73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Hello world in 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4B2DA0-E580-8D40-ABF0-A16BFBB073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9996" y="1143000"/>
            <a:ext cx="6868897" cy="4756709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9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2ABD-12C5-3744-880E-6615D632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F43E3-56A4-194B-8459-F7078636D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260798" cy="3416300"/>
          </a:xfrm>
        </p:spPr>
        <p:txBody>
          <a:bodyPr>
            <a:normAutofit/>
          </a:bodyPr>
          <a:lstStyle/>
          <a:p>
            <a:r>
              <a:rPr lang="en-US" sz="2000" dirty="0"/>
              <a:t>Now we can make games and applications easily</a:t>
            </a:r>
          </a:p>
          <a:p>
            <a:r>
              <a:rPr lang="en-US" sz="2000" dirty="0"/>
              <a:t>Very close to human languages, but syntax (grammar rules) is different</a:t>
            </a:r>
          </a:p>
          <a:p>
            <a:r>
              <a:rPr lang="en-US" sz="2000" dirty="0"/>
              <a:t>Ex: “Hello World” in Python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04B6B9-B0E0-E546-B171-2FE9F5B1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39" y="4044419"/>
            <a:ext cx="7303185" cy="2196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0A811-3E32-DA49-AD56-30E4CF337495}"/>
              </a:ext>
            </a:extLst>
          </p:cNvPr>
          <p:cNvSpPr txBox="1"/>
          <p:nvPr/>
        </p:nvSpPr>
        <p:spPr>
          <a:xfrm>
            <a:off x="8298978" y="4671652"/>
            <a:ext cx="3772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that easy now. We’ve come a long way since machine language</a:t>
            </a:r>
          </a:p>
        </p:txBody>
      </p:sp>
    </p:spTree>
    <p:extLst>
      <p:ext uri="{BB962C8B-B14F-4D97-AF65-F5344CB8AC3E}">
        <p14:creationId xmlns:p14="http://schemas.microsoft.com/office/powerpoint/2010/main" val="1262093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63473B-E3D9-854F-95CB-F70094D3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Software setup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EA35C3-C914-4FE9-93F3-5D99031E7F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562522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40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109571-A387-C448-AD6D-7009BB0E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Write our first code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628E37-64E9-F94E-9278-78F6E48BD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9" r="25355" b="2"/>
          <a:stretch/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C1A1-9FF4-F049-B109-6E10D299E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Let’s talk to the computer for the first time!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We will use the print() command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prints whatever is inside the parentheses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If we want to print a text, we must put it inside “quotation marks”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If it’s a number, we can directly write it inside the parentheses</a:t>
            </a:r>
          </a:p>
        </p:txBody>
      </p:sp>
    </p:spTree>
    <p:extLst>
      <p:ext uri="{BB962C8B-B14F-4D97-AF65-F5344CB8AC3E}">
        <p14:creationId xmlns:p14="http://schemas.microsoft.com/office/powerpoint/2010/main" val="420634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8C20-58EF-5E47-8550-913031A4D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What will we do in the course?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11A8DD-C53B-4400-A100-A7553F9E47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807907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9096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DFFD03-DC09-694C-91B0-BF3A6CBD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Tech Talk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6EFF67-945F-453C-BD63-DE20D440D9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30321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7815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5AEAFD-8216-DC42-97F5-FE003969D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Adios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439B02-4107-4BE4-BC85-5B13A1795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8088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563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2417-0491-6F48-A7B7-95E507E5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9C482-FF50-EE41-BCD3-5C353BBB5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Rifat Alam (Rif)</a:t>
            </a:r>
          </a:p>
          <a:p>
            <a:r>
              <a:rPr lang="en-US" sz="2400" dirty="0"/>
              <a:t>Mechanical Engineering and Computer Science</a:t>
            </a:r>
          </a:p>
          <a:p>
            <a:r>
              <a:rPr lang="en-US" sz="2400" dirty="0"/>
              <a:t>Want to make my own school in the future</a:t>
            </a:r>
          </a:p>
          <a:p>
            <a:r>
              <a:rPr lang="en-US" sz="2400" dirty="0"/>
              <a:t>Some hobbies/interests: playing soccer, sketching/painting, playing music, badminton, Robotics, reading books, anime/movies/shows, used to play a lot of video games when I was young, meeting new people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2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2403-71DB-E343-BDA1-4E98ADF5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know the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776E1-1BDD-4B48-9621-A9E603C4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free to share what you want to</a:t>
            </a:r>
          </a:p>
          <a:p>
            <a:r>
              <a:rPr lang="en-US" dirty="0"/>
              <a:t>Here are some points to help you:</a:t>
            </a:r>
          </a:p>
          <a:p>
            <a:pPr lvl="1"/>
            <a:r>
              <a:rPr lang="en-US" sz="2000" dirty="0"/>
              <a:t>Name and age/school grade</a:t>
            </a:r>
          </a:p>
          <a:p>
            <a:pPr lvl="1"/>
            <a:r>
              <a:rPr lang="en-US" sz="2000" dirty="0"/>
              <a:t>What subjects do you find interesting?</a:t>
            </a:r>
          </a:p>
          <a:p>
            <a:pPr lvl="1"/>
            <a:r>
              <a:rPr lang="en-US" sz="2000" dirty="0"/>
              <a:t>Music?</a:t>
            </a:r>
          </a:p>
          <a:p>
            <a:pPr lvl="1"/>
            <a:r>
              <a:rPr lang="en-US" sz="2000" dirty="0"/>
              <a:t>Anime?</a:t>
            </a:r>
          </a:p>
          <a:p>
            <a:pPr lvl="1"/>
            <a:r>
              <a:rPr lang="en-US" sz="2000" dirty="0"/>
              <a:t>Video Game?</a:t>
            </a:r>
          </a:p>
          <a:p>
            <a:pPr lvl="1"/>
            <a:r>
              <a:rPr lang="en-US" sz="2000" dirty="0"/>
              <a:t>Favorite Superhero?</a:t>
            </a:r>
          </a:p>
          <a:p>
            <a:pPr lvl="1"/>
            <a:r>
              <a:rPr lang="en-US" sz="2000" dirty="0"/>
              <a:t>Sports?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8079F-2173-F64E-B0E5-0B0A4B9E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Essence of the Classroom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D41E-AA5D-724B-8762-454D2D50A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 am your friend and I’ll share with you the knowledge and experience I have gathered and will learn from you.</a:t>
            </a:r>
          </a:p>
          <a:p>
            <a:r>
              <a:rPr lang="en-US" sz="2400" dirty="0"/>
              <a:t>Not here to lecture you but more like explore the topics with you.</a:t>
            </a:r>
          </a:p>
          <a:p>
            <a:r>
              <a:rPr lang="en-US" sz="2400" dirty="0"/>
              <a:t>We will make a nurturing and comfortable environment where we learn and grow together.</a:t>
            </a:r>
          </a:p>
          <a:p>
            <a:r>
              <a:rPr lang="en-US" sz="2400" dirty="0"/>
              <a:t>We will actively participate and have fun!</a:t>
            </a:r>
          </a:p>
        </p:txBody>
      </p:sp>
    </p:spTree>
    <p:extLst>
      <p:ext uri="{BB962C8B-B14F-4D97-AF65-F5344CB8AC3E}">
        <p14:creationId xmlns:p14="http://schemas.microsoft.com/office/powerpoint/2010/main" val="182817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AF764-C080-6740-BF5B-B062E2440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Classroom Etiquette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1499A9-1C92-428D-8455-109793D2F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948084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932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78010AB2-CE67-4B74-AC99-F927736BC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5463E-4A09-2241-B0A8-F2573221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Intro to Computer Science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76A918E-893B-8D4D-B88E-DD2568C9F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154621"/>
            <a:ext cx="8825659" cy="386517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What is computer science?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Simply put it is the study of computers and how to make programs and applications.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Why is it significant?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Computers can do calculations with tremendous speed and accuracy.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Starting from phones to robots, most of the gadgets around us today are fruits of computer science. </a:t>
            </a:r>
          </a:p>
        </p:txBody>
      </p:sp>
    </p:spTree>
    <p:extLst>
      <p:ext uri="{BB962C8B-B14F-4D97-AF65-F5344CB8AC3E}">
        <p14:creationId xmlns:p14="http://schemas.microsoft.com/office/powerpoint/2010/main" val="384106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79BA-133F-D645-8738-623A89D88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it begin?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31DE-17BD-694B-B0B0-6A2420023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884" y="1563820"/>
            <a:ext cx="8946541" cy="4195481"/>
          </a:xfrm>
        </p:spPr>
        <p:txBody>
          <a:bodyPr/>
          <a:lstStyle/>
          <a:p>
            <a:r>
              <a:rPr lang="en-US" dirty="0"/>
              <a:t>Computers at their earliest were simply calculators</a:t>
            </a:r>
          </a:p>
          <a:p>
            <a:r>
              <a:rPr lang="en-US" dirty="0"/>
              <a:t>All they did was process numeric calculations, that a human might have made errors in</a:t>
            </a:r>
          </a:p>
          <a:p>
            <a:r>
              <a:rPr lang="en-US" dirty="0"/>
              <a:t>Technology saw exponential growth in the 1900’s and in a very short time our computers became what they are today</a:t>
            </a:r>
          </a:p>
        </p:txBody>
      </p:sp>
      <p:pic>
        <p:nvPicPr>
          <p:cNvPr id="5" name="Picture 4" descr="A picture containing object, abacus&#10;&#10;Description automatically generated">
            <a:extLst>
              <a:ext uri="{FF2B5EF4-FFF2-40B4-BE49-F238E27FC236}">
                <a16:creationId xmlns:a16="http://schemas.microsoft.com/office/drawing/2014/main" id="{E8D95383-A319-4941-8C47-78F0CC5D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35" y="3472854"/>
            <a:ext cx="2433930" cy="1400530"/>
          </a:xfrm>
          <a:prstGeom prst="rect">
            <a:avLst/>
          </a:prstGeom>
        </p:spPr>
      </p:pic>
      <p:pic>
        <p:nvPicPr>
          <p:cNvPr id="9" name="Picture 8" descr="A picture containing person, person, person, standing&#10;&#10;Description automatically generated">
            <a:extLst>
              <a:ext uri="{FF2B5EF4-FFF2-40B4-BE49-F238E27FC236}">
                <a16:creationId xmlns:a16="http://schemas.microsoft.com/office/drawing/2014/main" id="{CC694D6F-15C8-774B-A8B0-A3DE8F55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12" y="4926549"/>
            <a:ext cx="3178691" cy="1839403"/>
          </a:xfrm>
          <a:prstGeom prst="rect">
            <a:avLst/>
          </a:prstGeom>
        </p:spPr>
      </p:pic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6727788F-A58F-6843-81A1-D6F22877C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759" y="3429000"/>
            <a:ext cx="2749252" cy="2061939"/>
          </a:xfrm>
          <a:prstGeom prst="rect">
            <a:avLst/>
          </a:prstGeom>
        </p:spPr>
      </p:pic>
      <p:pic>
        <p:nvPicPr>
          <p:cNvPr id="13" name="Picture 12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16928D57-DA88-AC4C-B406-FA1B35F1A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428" y="4704012"/>
            <a:ext cx="3837500" cy="20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1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C968-6A50-4F41-8409-5D4D161C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2BBE9-5549-CB4F-B5A8-14B92356E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13" y="1588453"/>
            <a:ext cx="8120548" cy="3416300"/>
          </a:xfrm>
        </p:spPr>
        <p:txBody>
          <a:bodyPr/>
          <a:lstStyle/>
          <a:p>
            <a:r>
              <a:rPr lang="en-US" dirty="0"/>
              <a:t>A computer has two components</a:t>
            </a:r>
          </a:p>
          <a:p>
            <a:r>
              <a:rPr lang="en-US" dirty="0"/>
              <a:t>Hardware- the physical parts of a computer that you can touch</a:t>
            </a:r>
          </a:p>
          <a:p>
            <a:pPr lvl="1"/>
            <a:r>
              <a:rPr lang="en-US" dirty="0"/>
              <a:t>Ex: Cooler fan, mouse, monitor, analogy- human body</a:t>
            </a:r>
          </a:p>
          <a:p>
            <a:r>
              <a:rPr lang="en-US" dirty="0"/>
              <a:t>Software- does processing or tells the hardware what to do</a:t>
            </a:r>
          </a:p>
          <a:p>
            <a:pPr lvl="1"/>
            <a:r>
              <a:rPr lang="en-US" dirty="0"/>
              <a:t>Ex:  Game, video, application, analogy- human brain</a:t>
            </a:r>
          </a:p>
        </p:txBody>
      </p:sp>
      <p:pic>
        <p:nvPicPr>
          <p:cNvPr id="5" name="Picture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29892CF0-5335-7942-A514-D502CCB0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8" y="4497079"/>
            <a:ext cx="3728600" cy="223716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3673225-826F-244D-934D-44692A212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661" y="1523952"/>
            <a:ext cx="2824827" cy="2865181"/>
          </a:xfrm>
          <a:prstGeom prst="rect">
            <a:avLst/>
          </a:prstGeom>
        </p:spPr>
      </p:pic>
      <p:pic>
        <p:nvPicPr>
          <p:cNvPr id="9" name="Picture 8" descr="A picture containing refrigerator, computer, person, device&#10;&#10;Description automatically generated">
            <a:extLst>
              <a:ext uri="{FF2B5EF4-FFF2-40B4-BE49-F238E27FC236}">
                <a16:creationId xmlns:a16="http://schemas.microsoft.com/office/drawing/2014/main" id="{3E47858A-5745-854D-9982-609F5F89D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28" y="4389133"/>
            <a:ext cx="3350152" cy="23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15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Macintosh PowerPoint</Application>
  <PresentationFormat>Widescreen</PresentationFormat>
  <Paragraphs>109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Ion Boardroom</vt:lpstr>
      <vt:lpstr>Python Fundamentals</vt:lpstr>
      <vt:lpstr>What will we do in the course?</vt:lpstr>
      <vt:lpstr>Who am I?</vt:lpstr>
      <vt:lpstr>Let’s get to know the class</vt:lpstr>
      <vt:lpstr>Essence of the Classroom</vt:lpstr>
      <vt:lpstr>Classroom Etiquette</vt:lpstr>
      <vt:lpstr>Intro to Computer Science</vt:lpstr>
      <vt:lpstr>Where did it begin?</vt:lpstr>
      <vt:lpstr>Software and Hardware</vt:lpstr>
      <vt:lpstr>Programming language?</vt:lpstr>
      <vt:lpstr>Before programming languages?</vt:lpstr>
      <vt:lpstr>More pictures</vt:lpstr>
      <vt:lpstr>Machine Language</vt:lpstr>
      <vt:lpstr>Assembly language</vt:lpstr>
      <vt:lpstr>High Level Language</vt:lpstr>
      <vt:lpstr>Hello world in C</vt:lpstr>
      <vt:lpstr>High Level Language</vt:lpstr>
      <vt:lpstr>Software setup</vt:lpstr>
      <vt:lpstr>Write our first code</vt:lpstr>
      <vt:lpstr>Tech Talk</vt:lpstr>
      <vt:lpstr>Adios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Fundamentals</dc:title>
  <dc:creator>Shah Rifat Alam Bhuiyan</dc:creator>
  <cp:lastModifiedBy>Shah Rifat Alam Bhuiyan</cp:lastModifiedBy>
  <cp:revision>1</cp:revision>
  <dcterms:created xsi:type="dcterms:W3CDTF">2020-09-05T16:01:02Z</dcterms:created>
  <dcterms:modified xsi:type="dcterms:W3CDTF">2020-09-05T16:01:41Z</dcterms:modified>
</cp:coreProperties>
</file>